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47" r:id="rId2"/>
    <p:sldId id="645" r:id="rId3"/>
    <p:sldId id="658" r:id="rId4"/>
    <p:sldId id="649" r:id="rId5"/>
    <p:sldId id="635" r:id="rId6"/>
    <p:sldId id="646" r:id="rId7"/>
    <p:sldId id="647" r:id="rId8"/>
    <p:sldId id="650" r:id="rId9"/>
    <p:sldId id="651" r:id="rId10"/>
    <p:sldId id="641" r:id="rId11"/>
    <p:sldId id="657" r:id="rId12"/>
    <p:sldId id="643" r:id="rId13"/>
    <p:sldId id="623" r:id="rId14"/>
    <p:sldId id="624" r:id="rId15"/>
    <p:sldId id="656" r:id="rId16"/>
    <p:sldId id="655" r:id="rId17"/>
    <p:sldId id="654" r:id="rId18"/>
    <p:sldId id="652" r:id="rId19"/>
    <p:sldId id="632" r:id="rId20"/>
    <p:sldId id="587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d6" initials="m" lastIdx="1" clrIdx="0">
    <p:extLst>
      <p:ext uri="{19B8F6BF-5375-455C-9EA6-DF929625EA0E}">
        <p15:presenceInfo xmlns:p15="http://schemas.microsoft.com/office/powerpoint/2012/main" userId="msd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5365" autoAdjust="0"/>
  </p:normalViewPr>
  <p:slideViewPr>
    <p:cSldViewPr>
      <p:cViewPr varScale="1">
        <p:scale>
          <a:sx n="104" d="100"/>
          <a:sy n="104" d="100"/>
        </p:scale>
        <p:origin x="18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19784-BDAE-4FCE-9DEF-3753CE8F185B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3430A-54E4-4B80-8FB3-8448A8FC72FB}">
      <dgm:prSet phldrT="[Текст]" custT="1"/>
      <dgm:spPr>
        <a:solidFill>
          <a:schemeClr val="bg1"/>
        </a:solidFill>
      </dgm:spPr>
      <dgm:t>
        <a:bodyPr/>
        <a:lstStyle/>
        <a:p>
          <a:pPr algn="just"/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Коррупция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шахснинг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ўз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мансаб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хизмат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мавқеидан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шахсий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манфаатларини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ёхуд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ўзга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шахсларнинг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манфаатларини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кўзлаб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моддий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номоддий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наф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олиш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мақсадида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қонунга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хилоф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равишда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фойдаланиши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худди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шунингдек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бундай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нафни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қонунга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хилоф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равишда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тақдим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этиш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7EF66B0F-F176-4288-9E64-0D285BC3FD5F}" type="parTrans" cxnId="{071E5386-E954-409A-85C4-217C7BDD1187}">
      <dgm:prSet/>
      <dgm:spPr/>
      <dgm:t>
        <a:bodyPr/>
        <a:lstStyle/>
        <a:p>
          <a:endParaRPr lang="ru-RU"/>
        </a:p>
      </dgm:t>
    </dgm:pt>
    <dgm:pt modelId="{23B3CA08-05C8-427D-8CB4-B711926A9236}" type="sibTrans" cxnId="{071E5386-E954-409A-85C4-217C7BDD1187}">
      <dgm:prSet/>
      <dgm:spPr/>
      <dgm:t>
        <a:bodyPr/>
        <a:lstStyle/>
        <a:p>
          <a:endParaRPr lang="ru-RU"/>
        </a:p>
      </dgm:t>
    </dgm:pt>
    <dgm:pt modelId="{047DFF50-D652-411A-9382-3CF4E575FE9B}">
      <dgm:prSet phldrT="[Текст]" custT="1"/>
      <dgm:spPr/>
      <dgm:t>
        <a:bodyPr/>
        <a:lstStyle/>
        <a:p>
          <a:endParaRPr lang="ru-RU"/>
        </a:p>
      </dgm:t>
    </dgm:pt>
    <dgm:pt modelId="{CB286105-02CF-4D4C-8231-662C519A7A57}" type="parTrans" cxnId="{EAD8182C-FF67-4316-B191-38FFF4DA58EE}">
      <dgm:prSet/>
      <dgm:spPr/>
      <dgm:t>
        <a:bodyPr/>
        <a:lstStyle/>
        <a:p>
          <a:endParaRPr lang="ru-RU"/>
        </a:p>
      </dgm:t>
    </dgm:pt>
    <dgm:pt modelId="{D54E86F0-59F6-4D8F-9A68-A652DA748EF9}" type="sibTrans" cxnId="{EAD8182C-FF67-4316-B191-38FFF4DA58EE}">
      <dgm:prSet/>
      <dgm:spPr/>
      <dgm:t>
        <a:bodyPr/>
        <a:lstStyle/>
        <a:p>
          <a:endParaRPr lang="ru-RU"/>
        </a:p>
      </dgm:t>
    </dgm:pt>
    <dgm:pt modelId="{FF46E3AA-E7BB-4648-BCEE-51515319CEB9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Коррупция </a:t>
          </a:r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тушунчаси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7196B-58DD-4A46-BD3F-B722686AFD57}" type="sibTrans" cxnId="{E92E4353-EC03-40B6-A501-170A28DE7754}">
      <dgm:prSet/>
      <dgm:spPr/>
      <dgm:t>
        <a:bodyPr/>
        <a:lstStyle/>
        <a:p>
          <a:endParaRPr lang="ru-RU"/>
        </a:p>
      </dgm:t>
    </dgm:pt>
    <dgm:pt modelId="{E2BCEB72-B43D-4CBD-97E1-25A66D16C91F}" type="parTrans" cxnId="{E92E4353-EC03-40B6-A501-170A28DE7754}">
      <dgm:prSet/>
      <dgm:spPr/>
      <dgm:t>
        <a:bodyPr/>
        <a:lstStyle/>
        <a:p>
          <a:endParaRPr lang="ru-RU"/>
        </a:p>
      </dgm:t>
    </dgm:pt>
    <dgm:pt modelId="{768F0DD9-C5F9-41AE-9C27-DC9962002D99}" type="pres">
      <dgm:prSet presAssocID="{41719784-BDAE-4FCE-9DEF-3753CE8F185B}" presName="composite" presStyleCnt="0">
        <dgm:presLayoutVars>
          <dgm:chMax val="1"/>
          <dgm:dir/>
          <dgm:resizeHandles val="exact"/>
        </dgm:presLayoutVars>
      </dgm:prSet>
      <dgm:spPr/>
    </dgm:pt>
    <dgm:pt modelId="{A848C3F6-2073-478E-8963-235E97B4B2A5}" type="pres">
      <dgm:prSet presAssocID="{FF46E3AA-E7BB-4648-BCEE-51515319CEB9}" presName="roof" presStyleLbl="dkBgShp" presStyleIdx="0" presStyleCnt="2"/>
      <dgm:spPr/>
    </dgm:pt>
    <dgm:pt modelId="{D01CDADA-90AC-4E30-A650-EF8B02903791}" type="pres">
      <dgm:prSet presAssocID="{FF46E3AA-E7BB-4648-BCEE-51515319CEB9}" presName="pillars" presStyleCnt="0"/>
      <dgm:spPr/>
    </dgm:pt>
    <dgm:pt modelId="{CAA34556-7D3E-418C-ABC1-D5685D94A38B}" type="pres">
      <dgm:prSet presAssocID="{FF46E3AA-E7BB-4648-BCEE-51515319CEB9}" presName="pillar1" presStyleLbl="node1" presStyleIdx="0" presStyleCnt="1">
        <dgm:presLayoutVars>
          <dgm:bulletEnabled val="1"/>
        </dgm:presLayoutVars>
      </dgm:prSet>
      <dgm:spPr/>
    </dgm:pt>
    <dgm:pt modelId="{DEF5E0F6-C5B9-4D39-8D82-62816568C434}" type="pres">
      <dgm:prSet presAssocID="{FF46E3AA-E7BB-4648-BCEE-51515319CEB9}" presName="base" presStyleLbl="dkBgShp" presStyleIdx="1" presStyleCnt="2"/>
      <dgm:spPr/>
    </dgm:pt>
  </dgm:ptLst>
  <dgm:cxnLst>
    <dgm:cxn modelId="{EAD8182C-FF67-4316-B191-38FFF4DA58EE}" srcId="{41719784-BDAE-4FCE-9DEF-3753CE8F185B}" destId="{047DFF50-D652-411A-9382-3CF4E575FE9B}" srcOrd="1" destOrd="0" parTransId="{CB286105-02CF-4D4C-8231-662C519A7A57}" sibTransId="{D54E86F0-59F6-4D8F-9A68-A652DA748EF9}"/>
    <dgm:cxn modelId="{E92E4353-EC03-40B6-A501-170A28DE7754}" srcId="{41719784-BDAE-4FCE-9DEF-3753CE8F185B}" destId="{FF46E3AA-E7BB-4648-BCEE-51515319CEB9}" srcOrd="0" destOrd="0" parTransId="{E2BCEB72-B43D-4CBD-97E1-25A66D16C91F}" sibTransId="{B227196B-58DD-4A46-BD3F-B722686AFD57}"/>
    <dgm:cxn modelId="{1D49C857-B94D-4C0F-B3CB-05EAB3C8EF5C}" type="presOf" srcId="{FF46E3AA-E7BB-4648-BCEE-51515319CEB9}" destId="{A848C3F6-2073-478E-8963-235E97B4B2A5}" srcOrd="0" destOrd="0" presId="urn:microsoft.com/office/officeart/2005/8/layout/hList3"/>
    <dgm:cxn modelId="{071E5386-E954-409A-85C4-217C7BDD1187}" srcId="{FF46E3AA-E7BB-4648-BCEE-51515319CEB9}" destId="{2FD3430A-54E4-4B80-8FB3-8448A8FC72FB}" srcOrd="0" destOrd="0" parTransId="{7EF66B0F-F176-4288-9E64-0D285BC3FD5F}" sibTransId="{23B3CA08-05C8-427D-8CB4-B711926A9236}"/>
    <dgm:cxn modelId="{6C31598F-4A26-4F8C-8E17-471E0CD46391}" type="presOf" srcId="{41719784-BDAE-4FCE-9DEF-3753CE8F185B}" destId="{768F0DD9-C5F9-41AE-9C27-DC9962002D99}" srcOrd="0" destOrd="0" presId="urn:microsoft.com/office/officeart/2005/8/layout/hList3"/>
    <dgm:cxn modelId="{DA413ECE-EFEB-4CB8-A434-BF0A52501504}" type="presOf" srcId="{2FD3430A-54E4-4B80-8FB3-8448A8FC72FB}" destId="{CAA34556-7D3E-418C-ABC1-D5685D94A38B}" srcOrd="0" destOrd="0" presId="urn:microsoft.com/office/officeart/2005/8/layout/hList3"/>
    <dgm:cxn modelId="{8BDB8635-2A81-40D9-8205-240E32C39460}" type="presParOf" srcId="{768F0DD9-C5F9-41AE-9C27-DC9962002D99}" destId="{A848C3F6-2073-478E-8963-235E97B4B2A5}" srcOrd="0" destOrd="0" presId="urn:microsoft.com/office/officeart/2005/8/layout/hList3"/>
    <dgm:cxn modelId="{438AB277-D46E-4721-B6E8-B3DE0414DDC6}" type="presParOf" srcId="{768F0DD9-C5F9-41AE-9C27-DC9962002D99}" destId="{D01CDADA-90AC-4E30-A650-EF8B02903791}" srcOrd="1" destOrd="0" presId="urn:microsoft.com/office/officeart/2005/8/layout/hList3"/>
    <dgm:cxn modelId="{2EADC5A4-0E98-44F4-95C2-E4B5838B843E}" type="presParOf" srcId="{D01CDADA-90AC-4E30-A650-EF8B02903791}" destId="{CAA34556-7D3E-418C-ABC1-D5685D94A38B}" srcOrd="0" destOrd="0" presId="urn:microsoft.com/office/officeart/2005/8/layout/hList3"/>
    <dgm:cxn modelId="{CCDC19FA-9B19-43F5-96D4-FE0011ABC9CC}" type="presParOf" srcId="{768F0DD9-C5F9-41AE-9C27-DC9962002D99}" destId="{DEF5E0F6-C5B9-4D39-8D82-62816568C43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A3483-2586-4D4B-BC82-EC07F522961A}" type="doc">
      <dgm:prSet loTypeId="urn:microsoft.com/office/officeart/2005/8/layout/cycle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D3548E0-D068-4ECC-A906-517866585C1B}">
      <dgm:prSet custT="1"/>
      <dgm:spPr/>
      <dgm:t>
        <a:bodyPr/>
        <a:lstStyle/>
        <a:p>
          <a:pPr rtl="0"/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Мамлакат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иқтисодиёти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асосан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томонидан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бошқарилиши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A5698-3965-4AA0-ACB8-7AFEDD776CED}" type="parTrans" cxnId="{313387B2-E233-4CD1-9C97-B18C98B4D1E9}">
      <dgm:prSet/>
      <dgm:spPr/>
      <dgm:t>
        <a:bodyPr/>
        <a:lstStyle/>
        <a:p>
          <a:endParaRPr lang="ru-RU"/>
        </a:p>
      </dgm:t>
    </dgm:pt>
    <dgm:pt modelId="{967AC7D0-7480-4928-A765-8AB9C1625AE9}" type="sibTrans" cxnId="{313387B2-E233-4CD1-9C97-B18C98B4D1E9}">
      <dgm:prSet/>
      <dgm:spPr/>
      <dgm:t>
        <a:bodyPr/>
        <a:lstStyle/>
        <a:p>
          <a:endParaRPr lang="ru-RU"/>
        </a:p>
      </dgm:t>
    </dgm:pt>
    <dgm:pt modelId="{445A2356-9A74-439C-8A45-DEFFDB2D0BAC}">
      <dgm:prSet custT="1"/>
      <dgm:spPr/>
      <dgm:t>
        <a:bodyPr/>
        <a:lstStyle/>
        <a:p>
          <a:pPr rtl="0"/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бошқарув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органларининг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халқ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билан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алоқалари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узилиб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қолганлиги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84E371-BE17-4A52-8A25-0615C5114E9E}" type="parTrans" cxnId="{AFAF0CBA-E5D5-4B20-95C7-9595632C2CAB}">
      <dgm:prSet/>
      <dgm:spPr/>
      <dgm:t>
        <a:bodyPr/>
        <a:lstStyle/>
        <a:p>
          <a:endParaRPr lang="ru-RU"/>
        </a:p>
      </dgm:t>
    </dgm:pt>
    <dgm:pt modelId="{BC381DFF-343B-4500-A391-5473B4137F14}" type="sibTrans" cxnId="{AFAF0CBA-E5D5-4B20-95C7-9595632C2CAB}">
      <dgm:prSet/>
      <dgm:spPr/>
      <dgm:t>
        <a:bodyPr/>
        <a:lstStyle/>
        <a:p>
          <a:endParaRPr lang="ru-RU"/>
        </a:p>
      </dgm:t>
    </dgm:pt>
    <dgm:pt modelId="{6D2FEC31-D0B3-4290-A2C8-8552EC7656C1}">
      <dgm:prSet custT="1"/>
      <dgm:spPr/>
      <dgm:t>
        <a:bodyPr/>
        <a:lstStyle/>
        <a:p>
          <a:pPr rtl="0"/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Халқнинг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этник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жиҳатдан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бирдам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эмаслиги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65E17-A41D-440E-BC61-3A782979176D}" type="parTrans" cxnId="{B31EB4CC-59F9-4C15-969C-8373D3A6C80A}">
      <dgm:prSet/>
      <dgm:spPr/>
      <dgm:t>
        <a:bodyPr/>
        <a:lstStyle/>
        <a:p>
          <a:endParaRPr lang="ru-RU"/>
        </a:p>
      </dgm:t>
    </dgm:pt>
    <dgm:pt modelId="{F856B1D7-7E5E-4781-ADDD-F97ECCA1D56D}" type="sibTrans" cxnId="{B31EB4CC-59F9-4C15-969C-8373D3A6C80A}">
      <dgm:prSet/>
      <dgm:spPr/>
      <dgm:t>
        <a:bodyPr/>
        <a:lstStyle/>
        <a:p>
          <a:endParaRPr lang="ru-RU"/>
        </a:p>
      </dgm:t>
    </dgm:pt>
    <dgm:pt modelId="{65923813-61E5-496F-BA11-0EF0E4A84434}">
      <dgm:prSet custT="1"/>
      <dgm:spPr/>
      <dgm:t>
        <a:bodyPr/>
        <a:lstStyle/>
        <a:p>
          <a:pPr rtl="0"/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секторида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ойлик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маошларнинг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хусусий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секторга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қараганда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анча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пастлиги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BEB1C-6B5D-4A8B-9517-89765E9204F3}" type="parTrans" cxnId="{614A5520-D2E6-4B81-A5A5-7D8FFA182F5C}">
      <dgm:prSet/>
      <dgm:spPr/>
      <dgm:t>
        <a:bodyPr/>
        <a:lstStyle/>
        <a:p>
          <a:endParaRPr lang="ru-RU"/>
        </a:p>
      </dgm:t>
    </dgm:pt>
    <dgm:pt modelId="{BFDF6466-2FD2-4888-84BB-F9D0C134C33F}" type="sibTrans" cxnId="{614A5520-D2E6-4B81-A5A5-7D8FFA182F5C}">
      <dgm:prSet/>
      <dgm:spPr/>
      <dgm:t>
        <a:bodyPr/>
        <a:lstStyle/>
        <a:p>
          <a:endParaRPr lang="ru-RU"/>
        </a:p>
      </dgm:t>
    </dgm:pt>
    <dgm:pt modelId="{A077F254-27DF-4346-B364-16050A3AA4CD}">
      <dgm:prSet custT="1"/>
      <dgm:spPr/>
      <dgm:t>
        <a:bodyPr/>
        <a:lstStyle/>
        <a:p>
          <a:pPr rtl="0"/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Муайян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хизмат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турларида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давлатда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якка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ҳукмронлик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ўрнатилгани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CB6F91-E228-4EDB-AF97-AF669E6BFAB7}" type="parTrans" cxnId="{E7CA5350-0DBC-4C61-A956-9B403F97C093}">
      <dgm:prSet/>
      <dgm:spPr/>
      <dgm:t>
        <a:bodyPr/>
        <a:lstStyle/>
        <a:p>
          <a:endParaRPr lang="ru-RU"/>
        </a:p>
      </dgm:t>
    </dgm:pt>
    <dgm:pt modelId="{0DB07131-6C6E-43DA-A29F-52A1D365D47F}" type="sibTrans" cxnId="{E7CA5350-0DBC-4C61-A956-9B403F97C093}">
      <dgm:prSet/>
      <dgm:spPr/>
      <dgm:t>
        <a:bodyPr/>
        <a:lstStyle/>
        <a:p>
          <a:endParaRPr lang="ru-RU"/>
        </a:p>
      </dgm:t>
    </dgm:pt>
    <dgm:pt modelId="{0323B5DC-58EE-4385-B6D1-530A2F86A912}">
      <dgm:prSet custT="1"/>
      <dgm:spPr/>
      <dgm:t>
        <a:bodyPr/>
        <a:lstStyle/>
        <a:p>
          <a:pPr rtl="0"/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Иқтисодий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барқарорликнинг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мавжуд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эмаслиги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E79DE-FC3A-4C77-A6E0-D93373A6F989}" type="parTrans" cxnId="{E1D58394-4E55-428A-AD3C-B7F61E2E3C2C}">
      <dgm:prSet/>
      <dgm:spPr/>
      <dgm:t>
        <a:bodyPr/>
        <a:lstStyle/>
        <a:p>
          <a:endParaRPr lang="ru-RU"/>
        </a:p>
      </dgm:t>
    </dgm:pt>
    <dgm:pt modelId="{B5E19364-F283-40CA-A4FB-605AC3B9636B}" type="sibTrans" cxnId="{E1D58394-4E55-428A-AD3C-B7F61E2E3C2C}">
      <dgm:prSet/>
      <dgm:spPr/>
      <dgm:t>
        <a:bodyPr/>
        <a:lstStyle/>
        <a:p>
          <a:endParaRPr lang="ru-RU"/>
        </a:p>
      </dgm:t>
    </dgm:pt>
    <dgm:pt modelId="{8FE09B43-B10D-4320-8323-47C3B3371246}">
      <dgm:prSet custT="1"/>
      <dgm:spPr/>
      <dgm:t>
        <a:bodyPr/>
        <a:lstStyle/>
        <a:p>
          <a:pPr rtl="0"/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Иқтисодий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ривожланиш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ЯИМнинг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аҳоли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жон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бошига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ўсиши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суръатлари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dirty="0" err="1">
              <a:latin typeface="Arial" panose="020B0604020202020204" pitchFamily="34" charset="0"/>
              <a:cs typeface="Arial" panose="020B0604020202020204" pitchFamily="34" charset="0"/>
            </a:rPr>
            <a:t>пастлиги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6145B-82A6-49F7-B28F-EC094DE43466}" type="parTrans" cxnId="{1C660DEB-E950-44C0-9868-0D3E331B6AC3}">
      <dgm:prSet/>
      <dgm:spPr/>
      <dgm:t>
        <a:bodyPr/>
        <a:lstStyle/>
        <a:p>
          <a:endParaRPr lang="ru-RU"/>
        </a:p>
      </dgm:t>
    </dgm:pt>
    <dgm:pt modelId="{A1DFA149-65D8-4C4F-BE65-E469ED992EFB}" type="sibTrans" cxnId="{1C660DEB-E950-44C0-9868-0D3E331B6AC3}">
      <dgm:prSet/>
      <dgm:spPr/>
      <dgm:t>
        <a:bodyPr/>
        <a:lstStyle/>
        <a:p>
          <a:endParaRPr lang="ru-RU"/>
        </a:p>
      </dgm:t>
    </dgm:pt>
    <dgm:pt modelId="{2514B397-25BB-4CE3-BC76-C4F2353A41DF}" type="pres">
      <dgm:prSet presAssocID="{159A3483-2586-4D4B-BC82-EC07F522961A}" presName="Name0" presStyleCnt="0">
        <dgm:presLayoutVars>
          <dgm:dir/>
          <dgm:resizeHandles val="exact"/>
        </dgm:presLayoutVars>
      </dgm:prSet>
      <dgm:spPr/>
    </dgm:pt>
    <dgm:pt modelId="{5951BF56-D71C-412D-BBBA-7B40CC08DF00}" type="pres">
      <dgm:prSet presAssocID="{159A3483-2586-4D4B-BC82-EC07F522961A}" presName="cycle" presStyleCnt="0"/>
      <dgm:spPr/>
    </dgm:pt>
    <dgm:pt modelId="{303B0FC1-8019-4357-AFEE-B6C2B44D5875}" type="pres">
      <dgm:prSet presAssocID="{8D3548E0-D068-4ECC-A906-517866585C1B}" presName="nodeFirstNode" presStyleLbl="node1" presStyleIdx="0" presStyleCnt="7" custScaleX="129653">
        <dgm:presLayoutVars>
          <dgm:bulletEnabled val="1"/>
        </dgm:presLayoutVars>
      </dgm:prSet>
      <dgm:spPr/>
    </dgm:pt>
    <dgm:pt modelId="{3D6EDE5E-C3AC-440E-B2B8-C38C72F1FDF2}" type="pres">
      <dgm:prSet presAssocID="{967AC7D0-7480-4928-A765-8AB9C1625AE9}" presName="sibTransFirstNode" presStyleLbl="bgShp" presStyleIdx="0" presStyleCnt="1"/>
      <dgm:spPr/>
    </dgm:pt>
    <dgm:pt modelId="{5E7AE3EB-56E0-4C40-925B-37D1A92DC5EC}" type="pres">
      <dgm:prSet presAssocID="{445A2356-9A74-439C-8A45-DEFFDB2D0BAC}" presName="nodeFollowingNodes" presStyleLbl="node1" presStyleIdx="1" presStyleCnt="7" custScaleX="129653" custRadScaleRad="111220" custRadScaleInc="13301">
        <dgm:presLayoutVars>
          <dgm:bulletEnabled val="1"/>
        </dgm:presLayoutVars>
      </dgm:prSet>
      <dgm:spPr/>
    </dgm:pt>
    <dgm:pt modelId="{FCDEDCB6-66B1-4BA7-BEB9-A523FCA11910}" type="pres">
      <dgm:prSet presAssocID="{6D2FEC31-D0B3-4290-A2C8-8552EC7656C1}" presName="nodeFollowingNodes" presStyleLbl="node1" presStyleIdx="2" presStyleCnt="7" custScaleX="129653" custRadScaleRad="108025" custRadScaleInc="-8582">
        <dgm:presLayoutVars>
          <dgm:bulletEnabled val="1"/>
        </dgm:presLayoutVars>
      </dgm:prSet>
      <dgm:spPr/>
    </dgm:pt>
    <dgm:pt modelId="{1459DFA7-FD66-4BD2-AD43-541FC2C04DAD}" type="pres">
      <dgm:prSet presAssocID="{65923813-61E5-496F-BA11-0EF0E4A84434}" presName="nodeFollowingNodes" presStyleLbl="node1" presStyleIdx="3" presStyleCnt="7" custScaleX="129653" custRadScaleRad="107162" custRadScaleInc="-15693">
        <dgm:presLayoutVars>
          <dgm:bulletEnabled val="1"/>
        </dgm:presLayoutVars>
      </dgm:prSet>
      <dgm:spPr/>
    </dgm:pt>
    <dgm:pt modelId="{5C128761-5C65-4BD2-B6CD-EE2D4F74CCC1}" type="pres">
      <dgm:prSet presAssocID="{A077F254-27DF-4346-B364-16050A3AA4CD}" presName="nodeFollowingNodes" presStyleLbl="node1" presStyleIdx="4" presStyleCnt="7" custScaleX="129653" custRadScaleRad="106387" custRadScaleInc="13346">
        <dgm:presLayoutVars>
          <dgm:bulletEnabled val="1"/>
        </dgm:presLayoutVars>
      </dgm:prSet>
      <dgm:spPr/>
    </dgm:pt>
    <dgm:pt modelId="{84555DD8-AD0B-41F3-80DA-C09DF20FF7D9}" type="pres">
      <dgm:prSet presAssocID="{0323B5DC-58EE-4385-B6D1-530A2F86A912}" presName="nodeFollowingNodes" presStyleLbl="node1" presStyleIdx="5" presStyleCnt="7" custScaleX="129653" custRadScaleRad="107221" custRadScaleInc="8431">
        <dgm:presLayoutVars>
          <dgm:bulletEnabled val="1"/>
        </dgm:presLayoutVars>
      </dgm:prSet>
      <dgm:spPr/>
    </dgm:pt>
    <dgm:pt modelId="{C5CD502D-62E1-42CA-B7D9-D78218F0788D}" type="pres">
      <dgm:prSet presAssocID="{8FE09B43-B10D-4320-8323-47C3B3371246}" presName="nodeFollowingNodes" presStyleLbl="node1" presStyleIdx="6" presStyleCnt="7" custScaleX="129653" custRadScaleRad="106870" custRadScaleInc="-7425">
        <dgm:presLayoutVars>
          <dgm:bulletEnabled val="1"/>
        </dgm:presLayoutVars>
      </dgm:prSet>
      <dgm:spPr/>
    </dgm:pt>
  </dgm:ptLst>
  <dgm:cxnLst>
    <dgm:cxn modelId="{FFEE531E-FF4E-4DFD-BAE1-A7B8AB3A2580}" type="presOf" srcId="{445A2356-9A74-439C-8A45-DEFFDB2D0BAC}" destId="{5E7AE3EB-56E0-4C40-925B-37D1A92DC5EC}" srcOrd="0" destOrd="0" presId="urn:microsoft.com/office/officeart/2005/8/layout/cycle3"/>
    <dgm:cxn modelId="{614A5520-D2E6-4B81-A5A5-7D8FFA182F5C}" srcId="{159A3483-2586-4D4B-BC82-EC07F522961A}" destId="{65923813-61E5-496F-BA11-0EF0E4A84434}" srcOrd="3" destOrd="0" parTransId="{FBCBEB1C-6B5D-4A8B-9517-89765E9204F3}" sibTransId="{BFDF6466-2FD2-4888-84BB-F9D0C134C33F}"/>
    <dgm:cxn modelId="{2C292E5C-F4D0-4974-B147-97163C9BAFF9}" type="presOf" srcId="{A077F254-27DF-4346-B364-16050A3AA4CD}" destId="{5C128761-5C65-4BD2-B6CD-EE2D4F74CCC1}" srcOrd="0" destOrd="0" presId="urn:microsoft.com/office/officeart/2005/8/layout/cycle3"/>
    <dgm:cxn modelId="{D69ECB63-B2F1-4482-9782-1004D64E9F76}" type="presOf" srcId="{8D3548E0-D068-4ECC-A906-517866585C1B}" destId="{303B0FC1-8019-4357-AFEE-B6C2B44D5875}" srcOrd="0" destOrd="0" presId="urn:microsoft.com/office/officeart/2005/8/layout/cycle3"/>
    <dgm:cxn modelId="{BF9ED96F-CDD2-4868-934D-9DB04BBECBE3}" type="presOf" srcId="{967AC7D0-7480-4928-A765-8AB9C1625AE9}" destId="{3D6EDE5E-C3AC-440E-B2B8-C38C72F1FDF2}" srcOrd="0" destOrd="0" presId="urn:microsoft.com/office/officeart/2005/8/layout/cycle3"/>
    <dgm:cxn modelId="{E7CA5350-0DBC-4C61-A956-9B403F97C093}" srcId="{159A3483-2586-4D4B-BC82-EC07F522961A}" destId="{A077F254-27DF-4346-B364-16050A3AA4CD}" srcOrd="4" destOrd="0" parTransId="{7CCB6F91-E228-4EDB-AF97-AF669E6BFAB7}" sibTransId="{0DB07131-6C6E-43DA-A29F-52A1D365D47F}"/>
    <dgm:cxn modelId="{F0F98576-A8BA-4A2C-B293-6DAFE91D25B2}" type="presOf" srcId="{65923813-61E5-496F-BA11-0EF0E4A84434}" destId="{1459DFA7-FD66-4BD2-AD43-541FC2C04DAD}" srcOrd="0" destOrd="0" presId="urn:microsoft.com/office/officeart/2005/8/layout/cycle3"/>
    <dgm:cxn modelId="{F7312357-4E94-4C1A-B64A-ADB01A833032}" type="presOf" srcId="{8FE09B43-B10D-4320-8323-47C3B3371246}" destId="{C5CD502D-62E1-42CA-B7D9-D78218F0788D}" srcOrd="0" destOrd="0" presId="urn:microsoft.com/office/officeart/2005/8/layout/cycle3"/>
    <dgm:cxn modelId="{E1D58394-4E55-428A-AD3C-B7F61E2E3C2C}" srcId="{159A3483-2586-4D4B-BC82-EC07F522961A}" destId="{0323B5DC-58EE-4385-B6D1-530A2F86A912}" srcOrd="5" destOrd="0" parTransId="{FACE79DE-FC3A-4C77-A6E0-D93373A6F989}" sibTransId="{B5E19364-F283-40CA-A4FB-605AC3B9636B}"/>
    <dgm:cxn modelId="{313387B2-E233-4CD1-9C97-B18C98B4D1E9}" srcId="{159A3483-2586-4D4B-BC82-EC07F522961A}" destId="{8D3548E0-D068-4ECC-A906-517866585C1B}" srcOrd="0" destOrd="0" parTransId="{858A5698-3965-4AA0-ACB8-7AFEDD776CED}" sibTransId="{967AC7D0-7480-4928-A765-8AB9C1625AE9}"/>
    <dgm:cxn modelId="{4DEE4FB4-AB27-4DCF-B36D-99D0D0ACB0F2}" type="presOf" srcId="{6D2FEC31-D0B3-4290-A2C8-8552EC7656C1}" destId="{FCDEDCB6-66B1-4BA7-BEB9-A523FCA11910}" srcOrd="0" destOrd="0" presId="urn:microsoft.com/office/officeart/2005/8/layout/cycle3"/>
    <dgm:cxn modelId="{AFAF0CBA-E5D5-4B20-95C7-9595632C2CAB}" srcId="{159A3483-2586-4D4B-BC82-EC07F522961A}" destId="{445A2356-9A74-439C-8A45-DEFFDB2D0BAC}" srcOrd="1" destOrd="0" parTransId="{C684E371-BE17-4A52-8A25-0615C5114E9E}" sibTransId="{BC381DFF-343B-4500-A391-5473B4137F14}"/>
    <dgm:cxn modelId="{6B8AEABC-1143-47C0-9D6B-6A40A8A1D241}" type="presOf" srcId="{159A3483-2586-4D4B-BC82-EC07F522961A}" destId="{2514B397-25BB-4CE3-BC76-C4F2353A41DF}" srcOrd="0" destOrd="0" presId="urn:microsoft.com/office/officeart/2005/8/layout/cycle3"/>
    <dgm:cxn modelId="{B31EB4CC-59F9-4C15-969C-8373D3A6C80A}" srcId="{159A3483-2586-4D4B-BC82-EC07F522961A}" destId="{6D2FEC31-D0B3-4290-A2C8-8552EC7656C1}" srcOrd="2" destOrd="0" parTransId="{EDE65E17-A41D-440E-BC61-3A782979176D}" sibTransId="{F856B1D7-7E5E-4781-ADDD-F97ECCA1D56D}"/>
    <dgm:cxn modelId="{1C660DEB-E950-44C0-9868-0D3E331B6AC3}" srcId="{159A3483-2586-4D4B-BC82-EC07F522961A}" destId="{8FE09B43-B10D-4320-8323-47C3B3371246}" srcOrd="6" destOrd="0" parTransId="{8EE6145B-82A6-49F7-B28F-EC094DE43466}" sibTransId="{A1DFA149-65D8-4C4F-BE65-E469ED992EFB}"/>
    <dgm:cxn modelId="{43E476F7-BB4B-44CC-90F4-FD3900B64D4D}" type="presOf" srcId="{0323B5DC-58EE-4385-B6D1-530A2F86A912}" destId="{84555DD8-AD0B-41F3-80DA-C09DF20FF7D9}" srcOrd="0" destOrd="0" presId="urn:microsoft.com/office/officeart/2005/8/layout/cycle3"/>
    <dgm:cxn modelId="{0041E85E-E49C-437E-9342-FA7DE279D10F}" type="presParOf" srcId="{2514B397-25BB-4CE3-BC76-C4F2353A41DF}" destId="{5951BF56-D71C-412D-BBBA-7B40CC08DF00}" srcOrd="0" destOrd="0" presId="urn:microsoft.com/office/officeart/2005/8/layout/cycle3"/>
    <dgm:cxn modelId="{11783182-3727-4682-AD28-6375EF069BCA}" type="presParOf" srcId="{5951BF56-D71C-412D-BBBA-7B40CC08DF00}" destId="{303B0FC1-8019-4357-AFEE-B6C2B44D5875}" srcOrd="0" destOrd="0" presId="urn:microsoft.com/office/officeart/2005/8/layout/cycle3"/>
    <dgm:cxn modelId="{029970AF-9806-41AA-81F2-5807CF766D80}" type="presParOf" srcId="{5951BF56-D71C-412D-BBBA-7B40CC08DF00}" destId="{3D6EDE5E-C3AC-440E-B2B8-C38C72F1FDF2}" srcOrd="1" destOrd="0" presId="urn:microsoft.com/office/officeart/2005/8/layout/cycle3"/>
    <dgm:cxn modelId="{96CDB3E0-6CB4-48B6-AB7E-CFDE7158F7FE}" type="presParOf" srcId="{5951BF56-D71C-412D-BBBA-7B40CC08DF00}" destId="{5E7AE3EB-56E0-4C40-925B-37D1A92DC5EC}" srcOrd="2" destOrd="0" presId="urn:microsoft.com/office/officeart/2005/8/layout/cycle3"/>
    <dgm:cxn modelId="{3F71D81A-8EF1-4F07-A398-0B3931474B69}" type="presParOf" srcId="{5951BF56-D71C-412D-BBBA-7B40CC08DF00}" destId="{FCDEDCB6-66B1-4BA7-BEB9-A523FCA11910}" srcOrd="3" destOrd="0" presId="urn:microsoft.com/office/officeart/2005/8/layout/cycle3"/>
    <dgm:cxn modelId="{345F5472-1343-4D37-8221-775A986888C6}" type="presParOf" srcId="{5951BF56-D71C-412D-BBBA-7B40CC08DF00}" destId="{1459DFA7-FD66-4BD2-AD43-541FC2C04DAD}" srcOrd="4" destOrd="0" presId="urn:microsoft.com/office/officeart/2005/8/layout/cycle3"/>
    <dgm:cxn modelId="{0592400A-64C3-4DD4-A3AD-0A58607EE4C8}" type="presParOf" srcId="{5951BF56-D71C-412D-BBBA-7B40CC08DF00}" destId="{5C128761-5C65-4BD2-B6CD-EE2D4F74CCC1}" srcOrd="5" destOrd="0" presId="urn:microsoft.com/office/officeart/2005/8/layout/cycle3"/>
    <dgm:cxn modelId="{E73AC50C-7A76-4F60-AA1A-98F988D8DA01}" type="presParOf" srcId="{5951BF56-D71C-412D-BBBA-7B40CC08DF00}" destId="{84555DD8-AD0B-41F3-80DA-C09DF20FF7D9}" srcOrd="6" destOrd="0" presId="urn:microsoft.com/office/officeart/2005/8/layout/cycle3"/>
    <dgm:cxn modelId="{821E7B08-9C33-40C2-B5B5-9EE87805BACE}" type="presParOf" srcId="{5951BF56-D71C-412D-BBBA-7B40CC08DF00}" destId="{C5CD502D-62E1-42CA-B7D9-D78218F0788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719784-BDAE-4FCE-9DEF-3753CE8F185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CDEEA4-21F6-4737-A7CE-ECFBF002D0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C13AB-C0E1-4FB2-BBBF-AFA688A28341}" type="parTrans" cxnId="{E4BBBFD9-0E15-4AE0-B34A-E06992488A12}">
      <dgm:prSet/>
      <dgm:spPr/>
      <dgm:t>
        <a:bodyPr/>
        <a:lstStyle/>
        <a:p>
          <a:endParaRPr lang="ru-RU"/>
        </a:p>
      </dgm:t>
    </dgm:pt>
    <dgm:pt modelId="{81BC4671-1EC2-42F3-A271-E8EA41DADA31}" type="sibTrans" cxnId="{E4BBBFD9-0E15-4AE0-B34A-E06992488A12}">
      <dgm:prSet/>
      <dgm:spPr/>
      <dgm:t>
        <a:bodyPr/>
        <a:lstStyle/>
        <a:p>
          <a:endParaRPr lang="ru-RU"/>
        </a:p>
      </dgm:t>
    </dgm:pt>
    <dgm:pt modelId="{047DFF50-D652-411A-9382-3CF4E575FE9B}">
      <dgm:prSet phldrT="[Текст]" custT="1"/>
      <dgm:spPr/>
      <dgm:t>
        <a:bodyPr/>
        <a:lstStyle/>
        <a:p>
          <a:pPr algn="just"/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 тизимида манфаатлар тўқнашувини аниқлаш ва бошқариш тўғрисида низом</a:t>
          </a:r>
          <a:r>
            <a:rPr lang="uz-Latn-UZ" sz="15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86105-02CF-4D4C-8231-662C519A7A57}" type="parTrans" cxnId="{EAD8182C-FF67-4316-B191-38FFF4DA58EE}">
      <dgm:prSet/>
      <dgm:spPr/>
      <dgm:t>
        <a:bodyPr/>
        <a:lstStyle/>
        <a:p>
          <a:endParaRPr lang="ru-RU"/>
        </a:p>
      </dgm:t>
    </dgm:pt>
    <dgm:pt modelId="{D54E86F0-59F6-4D8F-9A68-A652DA748EF9}" type="sibTrans" cxnId="{EAD8182C-FF67-4316-B191-38FFF4DA58EE}">
      <dgm:prSet/>
      <dgm:spPr/>
      <dgm:t>
        <a:bodyPr/>
        <a:lstStyle/>
        <a:p>
          <a:endParaRPr lang="ru-RU"/>
        </a:p>
      </dgm:t>
    </dgm:pt>
    <dgm:pt modelId="{6A053A59-8360-49C2-8AC0-35D80FB02B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4D031-F50D-4705-9166-FC815805E803}" type="parTrans" cxnId="{DA2AF594-2714-4074-A212-97FF44114DC2}">
      <dgm:prSet/>
      <dgm:spPr/>
      <dgm:t>
        <a:bodyPr/>
        <a:lstStyle/>
        <a:p>
          <a:endParaRPr lang="ru-RU"/>
        </a:p>
      </dgm:t>
    </dgm:pt>
    <dgm:pt modelId="{677FC474-BCE9-4DE8-A8CE-2FB0A6083D07}" type="sibTrans" cxnId="{DA2AF594-2714-4074-A212-97FF44114DC2}">
      <dgm:prSet/>
      <dgm:spPr/>
      <dgm:t>
        <a:bodyPr/>
        <a:lstStyle/>
        <a:p>
          <a:endParaRPr lang="ru-RU"/>
        </a:p>
      </dgm:t>
    </dgm:pt>
    <dgm:pt modelId="{9B68FE31-536B-486C-A1FE-484AEA899A3A}">
      <dgm:prSet phldrT="[Текст]" custT="1"/>
      <dgm:spPr/>
      <dgm:t>
        <a:bodyPr/>
        <a:lstStyle/>
        <a:p>
          <a:pPr algn="just"/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 контрагентларни ўрганишга оид й</a:t>
          </a:r>
          <a:r>
            <a:rPr lang="ru-RU" sz="1500" b="0" dirty="0" err="1">
              <a:latin typeface="Arial" panose="020B0604020202020204" pitchFamily="34" charset="0"/>
              <a:cs typeface="Arial" panose="020B0604020202020204" pitchFamily="34" charset="0"/>
            </a:rPr>
            <a:t>ўриқнома</a:t>
          </a:r>
          <a:r>
            <a:rPr lang="uz-Latn-UZ" sz="15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88488-B1F4-4B45-B1DD-B4A8B871F395}" type="parTrans" cxnId="{ED41C48E-54BA-473F-A574-D3A89666EC48}">
      <dgm:prSet/>
      <dgm:spPr/>
      <dgm:t>
        <a:bodyPr/>
        <a:lstStyle/>
        <a:p>
          <a:endParaRPr lang="ru-RU"/>
        </a:p>
      </dgm:t>
    </dgm:pt>
    <dgm:pt modelId="{7EB492FD-DA9A-4ECA-A15D-FAB38C912638}" type="sibTrans" cxnId="{ED41C48E-54BA-473F-A574-D3A89666EC48}">
      <dgm:prSet/>
      <dgm:spPr/>
      <dgm:t>
        <a:bodyPr/>
        <a:lstStyle/>
        <a:p>
          <a:endParaRPr lang="ru-RU"/>
        </a:p>
      </dgm:t>
    </dgm:pt>
    <dgm:pt modelId="{53B14A02-6732-4BBB-9BC0-EDE57944B2C0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7886D-EBEB-49B4-BE02-4C7EE2334F53}" type="parTrans" cxnId="{FA2253BE-400D-412F-83DA-A82CA887EE56}">
      <dgm:prSet/>
      <dgm:spPr/>
      <dgm:t>
        <a:bodyPr/>
        <a:lstStyle/>
        <a:p>
          <a:endParaRPr lang="ru-RU"/>
        </a:p>
      </dgm:t>
    </dgm:pt>
    <dgm:pt modelId="{17439166-93B4-4A82-B1C5-153AB49E02A5}" type="sibTrans" cxnId="{FA2253BE-400D-412F-83DA-A82CA887EE56}">
      <dgm:prSet/>
      <dgm:spPr/>
      <dgm:t>
        <a:bodyPr/>
        <a:lstStyle/>
        <a:p>
          <a:endParaRPr lang="ru-RU"/>
        </a:p>
      </dgm:t>
    </dgm:pt>
    <dgm:pt modelId="{93E10BD8-5DCB-44A7-8E80-BB147545C870}">
      <dgm:prSet phldrT="[Текст]" custT="1"/>
      <dgm:spPr/>
      <dgm:t>
        <a:bodyPr/>
        <a:lstStyle/>
        <a:p>
          <a:pPr algn="just"/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банкида </a:t>
          </a:r>
          <a:r>
            <a:rPr lang="ru-RU" sz="1500" b="0" dirty="0" err="1">
              <a:latin typeface="Arial" panose="020B0604020202020204" pitchFamily="34" charset="0"/>
              <a:cs typeface="Arial" panose="020B0604020202020204" pitchFamily="34" charset="0"/>
            </a:rPr>
            <a:t>коррупциявий</a:t>
          </a:r>
          <a:r>
            <a:rPr lang="ru-RU" sz="1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dirty="0" err="1">
              <a:latin typeface="Arial" panose="020B0604020202020204" pitchFamily="34" charset="0"/>
              <a:cs typeface="Arial" panose="020B0604020202020204" pitchFamily="34" charset="0"/>
            </a:rPr>
            <a:t>хавф-хатарларни</a:t>
          </a:r>
          <a:r>
            <a:rPr lang="ru-RU" sz="1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dirty="0" err="1">
              <a:latin typeface="Arial" panose="020B0604020202020204" pitchFamily="34" charset="0"/>
              <a:cs typeface="Arial" panose="020B0604020202020204" pitchFamily="34" charset="0"/>
            </a:rPr>
            <a:t>баҳолаш</a:t>
          </a:r>
          <a:r>
            <a:rPr lang="ru-RU" sz="1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dirty="0" err="1">
              <a:latin typeface="Arial" panose="020B0604020202020204" pitchFamily="34" charset="0"/>
              <a:cs typeface="Arial" panose="020B0604020202020204" pitchFamily="34" charset="0"/>
            </a:rPr>
            <a:t>услубиёти</a:t>
          </a:r>
          <a:r>
            <a:rPr lang="uz-Latn-UZ" sz="15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168DD-28D6-4E8B-A6BE-724872BD48EB}" type="parTrans" cxnId="{A14A5673-A79F-4181-A858-44A2D210E5EC}">
      <dgm:prSet/>
      <dgm:spPr/>
      <dgm:t>
        <a:bodyPr/>
        <a:lstStyle/>
        <a:p>
          <a:endParaRPr lang="ru-RU"/>
        </a:p>
      </dgm:t>
    </dgm:pt>
    <dgm:pt modelId="{B6CC714C-BA63-4EC8-A43F-6C0C5BF75600}" type="sibTrans" cxnId="{A14A5673-A79F-4181-A858-44A2D210E5EC}">
      <dgm:prSet/>
      <dgm:spPr/>
      <dgm:t>
        <a:bodyPr/>
        <a:lstStyle/>
        <a:p>
          <a:endParaRPr lang="ru-RU"/>
        </a:p>
      </dgm:t>
    </dgm:pt>
    <dgm:pt modelId="{FF46E3AA-E7BB-4648-BCEE-51515319CEB9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7196B-58DD-4A46-BD3F-B722686AFD57}" type="sibTrans" cxnId="{E92E4353-EC03-40B6-A501-170A28DE7754}">
      <dgm:prSet/>
      <dgm:spPr/>
      <dgm:t>
        <a:bodyPr/>
        <a:lstStyle/>
        <a:p>
          <a:endParaRPr lang="ru-RU"/>
        </a:p>
      </dgm:t>
    </dgm:pt>
    <dgm:pt modelId="{E2BCEB72-B43D-4CBD-97E1-25A66D16C91F}" type="parTrans" cxnId="{E92E4353-EC03-40B6-A501-170A28DE7754}">
      <dgm:prSet/>
      <dgm:spPr/>
      <dgm:t>
        <a:bodyPr/>
        <a:lstStyle/>
        <a:p>
          <a:endParaRPr lang="ru-RU"/>
        </a:p>
      </dgm:t>
    </dgm:pt>
    <dgm:pt modelId="{2FD3430A-54E4-4B80-8FB3-8448A8FC72FB}">
      <dgm:prSet phldrT="[Текст]" custT="1"/>
      <dgm:spPr/>
      <dgm:t>
        <a:bodyPr/>
        <a:lstStyle/>
        <a:p>
          <a:pPr algn="just"/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банкининг коррупцияга қарши курашиш сиёсати</a:t>
          </a:r>
          <a:r>
            <a:rPr lang="uz-Latn-UZ" sz="15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B3CA08-05C8-427D-8CB4-B711926A9236}" type="sibTrans" cxnId="{071E5386-E954-409A-85C4-217C7BDD1187}">
      <dgm:prSet/>
      <dgm:spPr/>
      <dgm:t>
        <a:bodyPr/>
        <a:lstStyle/>
        <a:p>
          <a:endParaRPr lang="ru-RU"/>
        </a:p>
      </dgm:t>
    </dgm:pt>
    <dgm:pt modelId="{7EF66B0F-F176-4288-9E64-0D285BC3FD5F}" type="parTrans" cxnId="{071E5386-E954-409A-85C4-217C7BDD1187}">
      <dgm:prSet/>
      <dgm:spPr/>
      <dgm:t>
        <a:bodyPr/>
        <a:lstStyle/>
        <a:p>
          <a:endParaRPr lang="ru-RU"/>
        </a:p>
      </dgm:t>
    </dgm:pt>
    <dgm:pt modelId="{07476CC1-7480-4728-A6DF-F96CB7463CA3}" type="pres">
      <dgm:prSet presAssocID="{41719784-BDAE-4FCE-9DEF-3753CE8F185B}" presName="linearFlow" presStyleCnt="0">
        <dgm:presLayoutVars>
          <dgm:dir/>
          <dgm:animLvl val="lvl"/>
          <dgm:resizeHandles val="exact"/>
        </dgm:presLayoutVars>
      </dgm:prSet>
      <dgm:spPr/>
    </dgm:pt>
    <dgm:pt modelId="{42556F0C-829E-4A37-B466-5F7DF9320691}" type="pres">
      <dgm:prSet presAssocID="{FF46E3AA-E7BB-4648-BCEE-51515319CEB9}" presName="composite" presStyleCnt="0"/>
      <dgm:spPr/>
    </dgm:pt>
    <dgm:pt modelId="{6C9F0CE1-F47B-4A34-A3D2-D8FC18F1A2BD}" type="pres">
      <dgm:prSet presAssocID="{FF46E3AA-E7BB-4648-BCEE-51515319CEB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299BC20-9EF1-493B-9353-34B2B13E25F4}" type="pres">
      <dgm:prSet presAssocID="{FF46E3AA-E7BB-4648-BCEE-51515319CEB9}" presName="descendantText" presStyleLbl="alignAcc1" presStyleIdx="0" presStyleCnt="4">
        <dgm:presLayoutVars>
          <dgm:bulletEnabled val="1"/>
        </dgm:presLayoutVars>
      </dgm:prSet>
      <dgm:spPr/>
    </dgm:pt>
    <dgm:pt modelId="{F0D9A775-C776-42E5-BC4C-D5F917B30CA5}" type="pres">
      <dgm:prSet presAssocID="{B227196B-58DD-4A46-BD3F-B722686AFD57}" presName="sp" presStyleCnt="0"/>
      <dgm:spPr/>
    </dgm:pt>
    <dgm:pt modelId="{956E8D75-8410-4B87-87B4-1429788FCD92}" type="pres">
      <dgm:prSet presAssocID="{77CDEEA4-21F6-4737-A7CE-ECFBF002D012}" presName="composite" presStyleCnt="0"/>
      <dgm:spPr/>
    </dgm:pt>
    <dgm:pt modelId="{38B19CEE-87D8-4DD1-9FE8-AF6552996EC3}" type="pres">
      <dgm:prSet presAssocID="{77CDEEA4-21F6-4737-A7CE-ECFBF002D01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5FA7071-11C0-4E12-9C1D-C79BBFF3BAB5}" type="pres">
      <dgm:prSet presAssocID="{77CDEEA4-21F6-4737-A7CE-ECFBF002D012}" presName="descendantText" presStyleLbl="alignAcc1" presStyleIdx="1" presStyleCnt="4">
        <dgm:presLayoutVars>
          <dgm:bulletEnabled val="1"/>
        </dgm:presLayoutVars>
      </dgm:prSet>
      <dgm:spPr/>
    </dgm:pt>
    <dgm:pt modelId="{B527D9F6-51F3-4EE5-A3D8-5D9C522185BB}" type="pres">
      <dgm:prSet presAssocID="{81BC4671-1EC2-42F3-A271-E8EA41DADA31}" presName="sp" presStyleCnt="0"/>
      <dgm:spPr/>
    </dgm:pt>
    <dgm:pt modelId="{0652CD2B-448F-41FC-8971-B6387A53F6C7}" type="pres">
      <dgm:prSet presAssocID="{6A053A59-8360-49C2-8AC0-35D80FB02B15}" presName="composite" presStyleCnt="0"/>
      <dgm:spPr/>
    </dgm:pt>
    <dgm:pt modelId="{8C885450-0726-4099-8F4E-DA3ED18E683D}" type="pres">
      <dgm:prSet presAssocID="{6A053A59-8360-49C2-8AC0-35D80FB02B1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2869AAF-3C5A-4FEB-A4E2-BD408948EA9E}" type="pres">
      <dgm:prSet presAssocID="{6A053A59-8360-49C2-8AC0-35D80FB02B15}" presName="descendantText" presStyleLbl="alignAcc1" presStyleIdx="2" presStyleCnt="4">
        <dgm:presLayoutVars>
          <dgm:bulletEnabled val="1"/>
        </dgm:presLayoutVars>
      </dgm:prSet>
      <dgm:spPr/>
    </dgm:pt>
    <dgm:pt modelId="{70656DF2-380A-4061-9CB4-3019C3FD84CF}" type="pres">
      <dgm:prSet presAssocID="{677FC474-BCE9-4DE8-A8CE-2FB0A6083D07}" presName="sp" presStyleCnt="0"/>
      <dgm:spPr/>
    </dgm:pt>
    <dgm:pt modelId="{F43DA34D-D822-4AE2-A8E5-A96870BC2104}" type="pres">
      <dgm:prSet presAssocID="{53B14A02-6732-4BBB-9BC0-EDE57944B2C0}" presName="composite" presStyleCnt="0"/>
      <dgm:spPr/>
    </dgm:pt>
    <dgm:pt modelId="{BD299F13-4EBF-4AF5-A16F-D78582E44C85}" type="pres">
      <dgm:prSet presAssocID="{53B14A02-6732-4BBB-9BC0-EDE57944B2C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9DD02E9-2B56-4D19-83F2-4F8AF0245A3D}" type="pres">
      <dgm:prSet presAssocID="{53B14A02-6732-4BBB-9BC0-EDE57944B2C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0A95113-BCD8-4DFA-939D-435A18A71890}" type="presOf" srcId="{41719784-BDAE-4FCE-9DEF-3753CE8F185B}" destId="{07476CC1-7480-4728-A6DF-F96CB7463CA3}" srcOrd="0" destOrd="0" presId="urn:microsoft.com/office/officeart/2005/8/layout/chevron2"/>
    <dgm:cxn modelId="{3F3BD92A-7D63-4416-A25D-711ACD618DF0}" type="presOf" srcId="{047DFF50-D652-411A-9382-3CF4E575FE9B}" destId="{15FA7071-11C0-4E12-9C1D-C79BBFF3BAB5}" srcOrd="0" destOrd="0" presId="urn:microsoft.com/office/officeart/2005/8/layout/chevron2"/>
    <dgm:cxn modelId="{EAD8182C-FF67-4316-B191-38FFF4DA58EE}" srcId="{77CDEEA4-21F6-4737-A7CE-ECFBF002D012}" destId="{047DFF50-D652-411A-9382-3CF4E575FE9B}" srcOrd="0" destOrd="0" parTransId="{CB286105-02CF-4D4C-8231-662C519A7A57}" sibTransId="{D54E86F0-59F6-4D8F-9A68-A652DA748EF9}"/>
    <dgm:cxn modelId="{B97C443A-96E2-4595-A4A5-749740BFF2BD}" type="presOf" srcId="{FF46E3AA-E7BB-4648-BCEE-51515319CEB9}" destId="{6C9F0CE1-F47B-4A34-A3D2-D8FC18F1A2BD}" srcOrd="0" destOrd="0" presId="urn:microsoft.com/office/officeart/2005/8/layout/chevron2"/>
    <dgm:cxn modelId="{F35DA26F-97E8-4FFA-BEF6-7F02538EF7C7}" type="presOf" srcId="{2FD3430A-54E4-4B80-8FB3-8448A8FC72FB}" destId="{B299BC20-9EF1-493B-9353-34B2B13E25F4}" srcOrd="0" destOrd="0" presId="urn:microsoft.com/office/officeart/2005/8/layout/chevron2"/>
    <dgm:cxn modelId="{E92E4353-EC03-40B6-A501-170A28DE7754}" srcId="{41719784-BDAE-4FCE-9DEF-3753CE8F185B}" destId="{FF46E3AA-E7BB-4648-BCEE-51515319CEB9}" srcOrd="0" destOrd="0" parTransId="{E2BCEB72-B43D-4CBD-97E1-25A66D16C91F}" sibTransId="{B227196B-58DD-4A46-BD3F-B722686AFD57}"/>
    <dgm:cxn modelId="{A14A5673-A79F-4181-A858-44A2D210E5EC}" srcId="{53B14A02-6732-4BBB-9BC0-EDE57944B2C0}" destId="{93E10BD8-5DCB-44A7-8E80-BB147545C870}" srcOrd="0" destOrd="0" parTransId="{E04168DD-28D6-4E8B-A6BE-724872BD48EB}" sibTransId="{B6CC714C-BA63-4EC8-A43F-6C0C5BF75600}"/>
    <dgm:cxn modelId="{31B1FC79-42BA-4EAB-B1DD-FAC92728ABF6}" type="presOf" srcId="{6A053A59-8360-49C2-8AC0-35D80FB02B15}" destId="{8C885450-0726-4099-8F4E-DA3ED18E683D}" srcOrd="0" destOrd="0" presId="urn:microsoft.com/office/officeart/2005/8/layout/chevron2"/>
    <dgm:cxn modelId="{071E5386-E954-409A-85C4-217C7BDD1187}" srcId="{FF46E3AA-E7BB-4648-BCEE-51515319CEB9}" destId="{2FD3430A-54E4-4B80-8FB3-8448A8FC72FB}" srcOrd="0" destOrd="0" parTransId="{7EF66B0F-F176-4288-9E64-0D285BC3FD5F}" sibTransId="{23B3CA08-05C8-427D-8CB4-B711926A9236}"/>
    <dgm:cxn modelId="{FC6EBF8E-0452-48CF-BFF7-5EFDB83C949B}" type="presOf" srcId="{9B68FE31-536B-486C-A1FE-484AEA899A3A}" destId="{52869AAF-3C5A-4FEB-A4E2-BD408948EA9E}" srcOrd="0" destOrd="0" presId="urn:microsoft.com/office/officeart/2005/8/layout/chevron2"/>
    <dgm:cxn modelId="{ED41C48E-54BA-473F-A574-D3A89666EC48}" srcId="{6A053A59-8360-49C2-8AC0-35D80FB02B15}" destId="{9B68FE31-536B-486C-A1FE-484AEA899A3A}" srcOrd="0" destOrd="0" parTransId="{84288488-B1F4-4B45-B1DD-B4A8B871F395}" sibTransId="{7EB492FD-DA9A-4ECA-A15D-FAB38C912638}"/>
    <dgm:cxn modelId="{DA2AF594-2714-4074-A212-97FF44114DC2}" srcId="{41719784-BDAE-4FCE-9DEF-3753CE8F185B}" destId="{6A053A59-8360-49C2-8AC0-35D80FB02B15}" srcOrd="2" destOrd="0" parTransId="{B244D031-F50D-4705-9166-FC815805E803}" sibTransId="{677FC474-BCE9-4DE8-A8CE-2FB0A6083D07}"/>
    <dgm:cxn modelId="{8FEF64A9-B9B2-4795-B7EA-7FD4D4EE9D62}" type="presOf" srcId="{53B14A02-6732-4BBB-9BC0-EDE57944B2C0}" destId="{BD299F13-4EBF-4AF5-A16F-D78582E44C85}" srcOrd="0" destOrd="0" presId="urn:microsoft.com/office/officeart/2005/8/layout/chevron2"/>
    <dgm:cxn modelId="{FA2253BE-400D-412F-83DA-A82CA887EE56}" srcId="{41719784-BDAE-4FCE-9DEF-3753CE8F185B}" destId="{53B14A02-6732-4BBB-9BC0-EDE57944B2C0}" srcOrd="3" destOrd="0" parTransId="{DEC7886D-EBEB-49B4-BE02-4C7EE2334F53}" sibTransId="{17439166-93B4-4A82-B1C5-153AB49E02A5}"/>
    <dgm:cxn modelId="{E4BBBFD9-0E15-4AE0-B34A-E06992488A12}" srcId="{41719784-BDAE-4FCE-9DEF-3753CE8F185B}" destId="{77CDEEA4-21F6-4737-A7CE-ECFBF002D012}" srcOrd="1" destOrd="0" parTransId="{6DAC13AB-C0E1-4FB2-BBBF-AFA688A28341}" sibTransId="{81BC4671-1EC2-42F3-A271-E8EA41DADA31}"/>
    <dgm:cxn modelId="{882E6EF6-CEF4-407E-86FF-7FC62E2F9A2D}" type="presOf" srcId="{77CDEEA4-21F6-4737-A7CE-ECFBF002D012}" destId="{38B19CEE-87D8-4DD1-9FE8-AF6552996EC3}" srcOrd="0" destOrd="0" presId="urn:microsoft.com/office/officeart/2005/8/layout/chevron2"/>
    <dgm:cxn modelId="{D27DEAFE-A5C9-4023-B38E-BC09D198EAB6}" type="presOf" srcId="{93E10BD8-5DCB-44A7-8E80-BB147545C870}" destId="{59DD02E9-2B56-4D19-83F2-4F8AF0245A3D}" srcOrd="0" destOrd="0" presId="urn:microsoft.com/office/officeart/2005/8/layout/chevron2"/>
    <dgm:cxn modelId="{1D2F08FA-6387-48B8-BE93-57E2E7B7D856}" type="presParOf" srcId="{07476CC1-7480-4728-A6DF-F96CB7463CA3}" destId="{42556F0C-829E-4A37-B466-5F7DF9320691}" srcOrd="0" destOrd="0" presId="urn:microsoft.com/office/officeart/2005/8/layout/chevron2"/>
    <dgm:cxn modelId="{B8A14169-D522-4B22-950C-B4B292A21B01}" type="presParOf" srcId="{42556F0C-829E-4A37-B466-5F7DF9320691}" destId="{6C9F0CE1-F47B-4A34-A3D2-D8FC18F1A2BD}" srcOrd="0" destOrd="0" presId="urn:microsoft.com/office/officeart/2005/8/layout/chevron2"/>
    <dgm:cxn modelId="{891FA1E6-7B94-4676-B74A-B5BED943B5BE}" type="presParOf" srcId="{42556F0C-829E-4A37-B466-5F7DF9320691}" destId="{B299BC20-9EF1-493B-9353-34B2B13E25F4}" srcOrd="1" destOrd="0" presId="urn:microsoft.com/office/officeart/2005/8/layout/chevron2"/>
    <dgm:cxn modelId="{F8CA946E-DD8B-4CDE-A5C8-CC78A2E2D811}" type="presParOf" srcId="{07476CC1-7480-4728-A6DF-F96CB7463CA3}" destId="{F0D9A775-C776-42E5-BC4C-D5F917B30CA5}" srcOrd="1" destOrd="0" presId="urn:microsoft.com/office/officeart/2005/8/layout/chevron2"/>
    <dgm:cxn modelId="{6EED70A6-B342-48BB-B3B9-3AF69203A9E2}" type="presParOf" srcId="{07476CC1-7480-4728-A6DF-F96CB7463CA3}" destId="{956E8D75-8410-4B87-87B4-1429788FCD92}" srcOrd="2" destOrd="0" presId="urn:microsoft.com/office/officeart/2005/8/layout/chevron2"/>
    <dgm:cxn modelId="{60473D54-6916-400E-A859-7CE6E77DBF73}" type="presParOf" srcId="{956E8D75-8410-4B87-87B4-1429788FCD92}" destId="{38B19CEE-87D8-4DD1-9FE8-AF6552996EC3}" srcOrd="0" destOrd="0" presId="urn:microsoft.com/office/officeart/2005/8/layout/chevron2"/>
    <dgm:cxn modelId="{9217DB8B-E374-4A53-AC73-2BDDAA2AAA41}" type="presParOf" srcId="{956E8D75-8410-4B87-87B4-1429788FCD92}" destId="{15FA7071-11C0-4E12-9C1D-C79BBFF3BAB5}" srcOrd="1" destOrd="0" presId="urn:microsoft.com/office/officeart/2005/8/layout/chevron2"/>
    <dgm:cxn modelId="{CA13D52C-3A94-4099-9C14-A4FA78B7392F}" type="presParOf" srcId="{07476CC1-7480-4728-A6DF-F96CB7463CA3}" destId="{B527D9F6-51F3-4EE5-A3D8-5D9C522185BB}" srcOrd="3" destOrd="0" presId="urn:microsoft.com/office/officeart/2005/8/layout/chevron2"/>
    <dgm:cxn modelId="{E170D5AB-0CC5-4F9D-B19F-540890ED92B9}" type="presParOf" srcId="{07476CC1-7480-4728-A6DF-F96CB7463CA3}" destId="{0652CD2B-448F-41FC-8971-B6387A53F6C7}" srcOrd="4" destOrd="0" presId="urn:microsoft.com/office/officeart/2005/8/layout/chevron2"/>
    <dgm:cxn modelId="{3270FA51-AEBD-4706-9C5F-EFF67CD3E802}" type="presParOf" srcId="{0652CD2B-448F-41FC-8971-B6387A53F6C7}" destId="{8C885450-0726-4099-8F4E-DA3ED18E683D}" srcOrd="0" destOrd="0" presId="urn:microsoft.com/office/officeart/2005/8/layout/chevron2"/>
    <dgm:cxn modelId="{383D0036-6D2B-4CC2-A33E-39F4609B415F}" type="presParOf" srcId="{0652CD2B-448F-41FC-8971-B6387A53F6C7}" destId="{52869AAF-3C5A-4FEB-A4E2-BD408948EA9E}" srcOrd="1" destOrd="0" presId="urn:microsoft.com/office/officeart/2005/8/layout/chevron2"/>
    <dgm:cxn modelId="{93D28471-3444-4689-A2B1-D34AAFFEF936}" type="presParOf" srcId="{07476CC1-7480-4728-A6DF-F96CB7463CA3}" destId="{70656DF2-380A-4061-9CB4-3019C3FD84CF}" srcOrd="5" destOrd="0" presId="urn:microsoft.com/office/officeart/2005/8/layout/chevron2"/>
    <dgm:cxn modelId="{8B49119C-3657-4238-BE3B-005043246594}" type="presParOf" srcId="{07476CC1-7480-4728-A6DF-F96CB7463CA3}" destId="{F43DA34D-D822-4AE2-A8E5-A96870BC2104}" srcOrd="6" destOrd="0" presId="urn:microsoft.com/office/officeart/2005/8/layout/chevron2"/>
    <dgm:cxn modelId="{2306A87E-06C5-4698-A04A-094022311C56}" type="presParOf" srcId="{F43DA34D-D822-4AE2-A8E5-A96870BC2104}" destId="{BD299F13-4EBF-4AF5-A16F-D78582E44C85}" srcOrd="0" destOrd="0" presId="urn:microsoft.com/office/officeart/2005/8/layout/chevron2"/>
    <dgm:cxn modelId="{687A8FF8-133D-44B1-AECE-8DF51364A9E3}" type="presParOf" srcId="{F43DA34D-D822-4AE2-A8E5-A96870BC2104}" destId="{59DD02E9-2B56-4D19-83F2-4F8AF0245A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719784-BDAE-4FCE-9DEF-3753CE8F185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3430A-54E4-4B80-8FB3-8448A8FC72FB}">
      <dgm:prSet phldrT="[Текст]" custT="1"/>
      <dgm:spPr/>
      <dgm:t>
        <a:bodyPr/>
        <a:lstStyle/>
        <a:p>
          <a:pPr algn="just"/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 тизимида коррупцияга қарши </a:t>
          </a:r>
          <a:b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тартиб-таомилларнинг самарадорлигини мониторинг ва назорат қилиш услубиёти</a:t>
          </a:r>
          <a:r>
            <a:rPr lang="uz-Latn-UZ" sz="14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66B0F-F176-4288-9E64-0D285BC3FD5F}" type="parTrans" cxnId="{071E5386-E954-409A-85C4-217C7BDD1187}">
      <dgm:prSet/>
      <dgm:spPr/>
      <dgm:t>
        <a:bodyPr/>
        <a:lstStyle/>
        <a:p>
          <a:endParaRPr lang="ru-RU"/>
        </a:p>
      </dgm:t>
    </dgm:pt>
    <dgm:pt modelId="{23B3CA08-05C8-427D-8CB4-B711926A9236}" type="sibTrans" cxnId="{071E5386-E954-409A-85C4-217C7BDD1187}">
      <dgm:prSet/>
      <dgm:spPr/>
      <dgm:t>
        <a:bodyPr/>
        <a:lstStyle/>
        <a:p>
          <a:endParaRPr lang="ru-RU"/>
        </a:p>
      </dgm:t>
    </dgm:pt>
    <dgm:pt modelId="{77CDEEA4-21F6-4737-A7CE-ECFBF002D0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C13AB-C0E1-4FB2-BBBF-AFA688A28341}" type="parTrans" cxnId="{E4BBBFD9-0E15-4AE0-B34A-E06992488A12}">
      <dgm:prSet/>
      <dgm:spPr/>
      <dgm:t>
        <a:bodyPr/>
        <a:lstStyle/>
        <a:p>
          <a:endParaRPr lang="ru-RU"/>
        </a:p>
      </dgm:t>
    </dgm:pt>
    <dgm:pt modelId="{81BC4671-1EC2-42F3-A271-E8EA41DADA31}" type="sibTrans" cxnId="{E4BBBFD9-0E15-4AE0-B34A-E06992488A12}">
      <dgm:prSet/>
      <dgm:spPr/>
      <dgm:t>
        <a:bodyPr/>
        <a:lstStyle/>
        <a:p>
          <a:endParaRPr lang="ru-RU"/>
        </a:p>
      </dgm:t>
    </dgm:pt>
    <dgm:pt modelId="{047DFF50-D652-411A-9382-3CF4E575FE9B}">
      <dgm:prSet phldrT="[Текст]" custT="1"/>
      <dgm:spPr/>
      <dgm:t>
        <a:bodyPr/>
        <a:lstStyle/>
        <a:p>
          <a:pPr algn="just"/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 ишга қабул</a:t>
          </a:r>
          <a:b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қилинаётган номзодларни ҳамда юқори лавозимга тайинланаётган</a:t>
          </a:r>
          <a:b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ходимларни ўрганиш тўғрисида йўриқнома</a:t>
          </a:r>
          <a:r>
            <a:rPr lang="uz-Latn-UZ" sz="14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86105-02CF-4D4C-8231-662C519A7A57}" type="parTrans" cxnId="{EAD8182C-FF67-4316-B191-38FFF4DA58EE}">
      <dgm:prSet/>
      <dgm:spPr/>
      <dgm:t>
        <a:bodyPr/>
        <a:lstStyle/>
        <a:p>
          <a:endParaRPr lang="ru-RU"/>
        </a:p>
      </dgm:t>
    </dgm:pt>
    <dgm:pt modelId="{D54E86F0-59F6-4D8F-9A68-A652DA748EF9}" type="sibTrans" cxnId="{EAD8182C-FF67-4316-B191-38FFF4DA58EE}">
      <dgm:prSet/>
      <dgm:spPr/>
      <dgm:t>
        <a:bodyPr/>
        <a:lstStyle/>
        <a:p>
          <a:endParaRPr lang="ru-RU"/>
        </a:p>
      </dgm:t>
    </dgm:pt>
    <dgm:pt modelId="{6A053A59-8360-49C2-8AC0-35D80FB02B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4D031-F50D-4705-9166-FC815805E803}" type="parTrans" cxnId="{DA2AF594-2714-4074-A212-97FF44114DC2}">
      <dgm:prSet/>
      <dgm:spPr/>
      <dgm:t>
        <a:bodyPr/>
        <a:lstStyle/>
        <a:p>
          <a:endParaRPr lang="ru-RU"/>
        </a:p>
      </dgm:t>
    </dgm:pt>
    <dgm:pt modelId="{677FC474-BCE9-4DE8-A8CE-2FB0A6083D07}" type="sibTrans" cxnId="{DA2AF594-2714-4074-A212-97FF44114DC2}">
      <dgm:prSet/>
      <dgm:spPr/>
      <dgm:t>
        <a:bodyPr/>
        <a:lstStyle/>
        <a:p>
          <a:endParaRPr lang="ru-RU"/>
        </a:p>
      </dgm:t>
    </dgm:pt>
    <dgm:pt modelId="{9B68FE31-536B-486C-A1FE-484AEA899A3A}">
      <dgm:prSet phldrT="[Текст]" custT="1"/>
      <dgm:spPr/>
      <dgm:t>
        <a:bodyPr/>
        <a:lstStyle/>
        <a:p>
          <a:pPr algn="just"/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 алоқа каналлари орқали коррупциявий хатти-ҳаракатлар ҳамда манфаатлар тўқнашуви тўғрисида келиб тушган хабарларни қабул қилиш ва кўриб чиқиш регламенти;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88488-B1F4-4B45-B1DD-B4A8B871F395}" type="parTrans" cxnId="{ED41C48E-54BA-473F-A574-D3A89666EC48}">
      <dgm:prSet/>
      <dgm:spPr/>
      <dgm:t>
        <a:bodyPr/>
        <a:lstStyle/>
        <a:p>
          <a:endParaRPr lang="ru-RU"/>
        </a:p>
      </dgm:t>
    </dgm:pt>
    <dgm:pt modelId="{7EB492FD-DA9A-4ECA-A15D-FAB38C912638}" type="sibTrans" cxnId="{ED41C48E-54BA-473F-A574-D3A89666EC48}">
      <dgm:prSet/>
      <dgm:spPr/>
      <dgm:t>
        <a:bodyPr/>
        <a:lstStyle/>
        <a:p>
          <a:endParaRPr lang="ru-RU"/>
        </a:p>
      </dgm:t>
    </dgm:pt>
    <dgm:pt modelId="{53B14A02-6732-4BBB-9BC0-EDE57944B2C0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7886D-EBEB-49B4-BE02-4C7EE2334F53}" type="parTrans" cxnId="{FA2253BE-400D-412F-83DA-A82CA887EE56}">
      <dgm:prSet/>
      <dgm:spPr/>
      <dgm:t>
        <a:bodyPr/>
        <a:lstStyle/>
        <a:p>
          <a:endParaRPr lang="ru-RU"/>
        </a:p>
      </dgm:t>
    </dgm:pt>
    <dgm:pt modelId="{17439166-93B4-4A82-B1C5-153AB49E02A5}" type="sibTrans" cxnId="{FA2253BE-400D-412F-83DA-A82CA887EE56}">
      <dgm:prSet/>
      <dgm:spPr/>
      <dgm:t>
        <a:bodyPr/>
        <a:lstStyle/>
        <a:p>
          <a:endParaRPr lang="ru-RU"/>
        </a:p>
      </dgm:t>
    </dgm:pt>
    <dgm:pt modelId="{93E10BD8-5DCB-44A7-8E80-BB147545C870}">
      <dgm:prSet phldrT="[Текст]" custT="1"/>
      <dgm:spPr/>
      <dgm:t>
        <a:bodyPr/>
        <a:lstStyle/>
        <a:p>
          <a:pPr algn="just"/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тимида коррупцияга қарши курашиш тизимининг ҳолати тўғрисидаги ҳисоботни шакллантириш</a:t>
          </a:r>
          <a:b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ва тақдим этиш тўғрисидаги низом</a:t>
          </a:r>
          <a:r>
            <a:rPr lang="uz-Latn-UZ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168DD-28D6-4E8B-A6BE-724872BD48EB}" type="parTrans" cxnId="{A14A5673-A79F-4181-A858-44A2D210E5EC}">
      <dgm:prSet/>
      <dgm:spPr/>
      <dgm:t>
        <a:bodyPr/>
        <a:lstStyle/>
        <a:p>
          <a:endParaRPr lang="ru-RU"/>
        </a:p>
      </dgm:t>
    </dgm:pt>
    <dgm:pt modelId="{B6CC714C-BA63-4EC8-A43F-6C0C5BF75600}" type="sibTrans" cxnId="{A14A5673-A79F-4181-A858-44A2D210E5EC}">
      <dgm:prSet/>
      <dgm:spPr/>
      <dgm:t>
        <a:bodyPr/>
        <a:lstStyle/>
        <a:p>
          <a:endParaRPr lang="ru-RU"/>
        </a:p>
      </dgm:t>
    </dgm:pt>
    <dgm:pt modelId="{FF46E3AA-E7BB-4648-BCEE-51515319CEB9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7196B-58DD-4A46-BD3F-B722686AFD57}" type="sibTrans" cxnId="{E92E4353-EC03-40B6-A501-170A28DE7754}">
      <dgm:prSet/>
      <dgm:spPr/>
      <dgm:t>
        <a:bodyPr/>
        <a:lstStyle/>
        <a:p>
          <a:endParaRPr lang="ru-RU"/>
        </a:p>
      </dgm:t>
    </dgm:pt>
    <dgm:pt modelId="{E2BCEB72-B43D-4CBD-97E1-25A66D16C91F}" type="parTrans" cxnId="{E92E4353-EC03-40B6-A501-170A28DE7754}">
      <dgm:prSet/>
      <dgm:spPr/>
      <dgm:t>
        <a:bodyPr/>
        <a:lstStyle/>
        <a:p>
          <a:endParaRPr lang="ru-RU"/>
        </a:p>
      </dgm:t>
    </dgm:pt>
    <dgm:pt modelId="{07476CC1-7480-4728-A6DF-F96CB7463CA3}" type="pres">
      <dgm:prSet presAssocID="{41719784-BDAE-4FCE-9DEF-3753CE8F185B}" presName="linearFlow" presStyleCnt="0">
        <dgm:presLayoutVars>
          <dgm:dir/>
          <dgm:animLvl val="lvl"/>
          <dgm:resizeHandles val="exact"/>
        </dgm:presLayoutVars>
      </dgm:prSet>
      <dgm:spPr/>
    </dgm:pt>
    <dgm:pt modelId="{42556F0C-829E-4A37-B466-5F7DF9320691}" type="pres">
      <dgm:prSet presAssocID="{FF46E3AA-E7BB-4648-BCEE-51515319CEB9}" presName="composite" presStyleCnt="0"/>
      <dgm:spPr/>
    </dgm:pt>
    <dgm:pt modelId="{6C9F0CE1-F47B-4A34-A3D2-D8FC18F1A2BD}" type="pres">
      <dgm:prSet presAssocID="{FF46E3AA-E7BB-4648-BCEE-51515319CEB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299BC20-9EF1-493B-9353-34B2B13E25F4}" type="pres">
      <dgm:prSet presAssocID="{FF46E3AA-E7BB-4648-BCEE-51515319CEB9}" presName="descendantText" presStyleLbl="alignAcc1" presStyleIdx="0" presStyleCnt="4">
        <dgm:presLayoutVars>
          <dgm:bulletEnabled val="1"/>
        </dgm:presLayoutVars>
      </dgm:prSet>
      <dgm:spPr/>
    </dgm:pt>
    <dgm:pt modelId="{F0D9A775-C776-42E5-BC4C-D5F917B30CA5}" type="pres">
      <dgm:prSet presAssocID="{B227196B-58DD-4A46-BD3F-B722686AFD57}" presName="sp" presStyleCnt="0"/>
      <dgm:spPr/>
    </dgm:pt>
    <dgm:pt modelId="{956E8D75-8410-4B87-87B4-1429788FCD92}" type="pres">
      <dgm:prSet presAssocID="{77CDEEA4-21F6-4737-A7CE-ECFBF002D012}" presName="composite" presStyleCnt="0"/>
      <dgm:spPr/>
    </dgm:pt>
    <dgm:pt modelId="{38B19CEE-87D8-4DD1-9FE8-AF6552996EC3}" type="pres">
      <dgm:prSet presAssocID="{77CDEEA4-21F6-4737-A7CE-ECFBF002D01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5FA7071-11C0-4E12-9C1D-C79BBFF3BAB5}" type="pres">
      <dgm:prSet presAssocID="{77CDEEA4-21F6-4737-A7CE-ECFBF002D012}" presName="descendantText" presStyleLbl="alignAcc1" presStyleIdx="1" presStyleCnt="4">
        <dgm:presLayoutVars>
          <dgm:bulletEnabled val="1"/>
        </dgm:presLayoutVars>
      </dgm:prSet>
      <dgm:spPr/>
    </dgm:pt>
    <dgm:pt modelId="{B527D9F6-51F3-4EE5-A3D8-5D9C522185BB}" type="pres">
      <dgm:prSet presAssocID="{81BC4671-1EC2-42F3-A271-E8EA41DADA31}" presName="sp" presStyleCnt="0"/>
      <dgm:spPr/>
    </dgm:pt>
    <dgm:pt modelId="{0652CD2B-448F-41FC-8971-B6387A53F6C7}" type="pres">
      <dgm:prSet presAssocID="{6A053A59-8360-49C2-8AC0-35D80FB02B15}" presName="composite" presStyleCnt="0"/>
      <dgm:spPr/>
    </dgm:pt>
    <dgm:pt modelId="{8C885450-0726-4099-8F4E-DA3ED18E683D}" type="pres">
      <dgm:prSet presAssocID="{6A053A59-8360-49C2-8AC0-35D80FB02B1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2869AAF-3C5A-4FEB-A4E2-BD408948EA9E}" type="pres">
      <dgm:prSet presAssocID="{6A053A59-8360-49C2-8AC0-35D80FB02B15}" presName="descendantText" presStyleLbl="alignAcc1" presStyleIdx="2" presStyleCnt="4">
        <dgm:presLayoutVars>
          <dgm:bulletEnabled val="1"/>
        </dgm:presLayoutVars>
      </dgm:prSet>
      <dgm:spPr/>
    </dgm:pt>
    <dgm:pt modelId="{70656DF2-380A-4061-9CB4-3019C3FD84CF}" type="pres">
      <dgm:prSet presAssocID="{677FC474-BCE9-4DE8-A8CE-2FB0A6083D07}" presName="sp" presStyleCnt="0"/>
      <dgm:spPr/>
    </dgm:pt>
    <dgm:pt modelId="{F43DA34D-D822-4AE2-A8E5-A96870BC2104}" type="pres">
      <dgm:prSet presAssocID="{53B14A02-6732-4BBB-9BC0-EDE57944B2C0}" presName="composite" presStyleCnt="0"/>
      <dgm:spPr/>
    </dgm:pt>
    <dgm:pt modelId="{BD299F13-4EBF-4AF5-A16F-D78582E44C85}" type="pres">
      <dgm:prSet presAssocID="{53B14A02-6732-4BBB-9BC0-EDE57944B2C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9DD02E9-2B56-4D19-83F2-4F8AF0245A3D}" type="pres">
      <dgm:prSet presAssocID="{53B14A02-6732-4BBB-9BC0-EDE57944B2C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0A95113-BCD8-4DFA-939D-435A18A71890}" type="presOf" srcId="{41719784-BDAE-4FCE-9DEF-3753CE8F185B}" destId="{07476CC1-7480-4728-A6DF-F96CB7463CA3}" srcOrd="0" destOrd="0" presId="urn:microsoft.com/office/officeart/2005/8/layout/chevron2"/>
    <dgm:cxn modelId="{3F3BD92A-7D63-4416-A25D-711ACD618DF0}" type="presOf" srcId="{047DFF50-D652-411A-9382-3CF4E575FE9B}" destId="{15FA7071-11C0-4E12-9C1D-C79BBFF3BAB5}" srcOrd="0" destOrd="0" presId="urn:microsoft.com/office/officeart/2005/8/layout/chevron2"/>
    <dgm:cxn modelId="{EAD8182C-FF67-4316-B191-38FFF4DA58EE}" srcId="{77CDEEA4-21F6-4737-A7CE-ECFBF002D012}" destId="{047DFF50-D652-411A-9382-3CF4E575FE9B}" srcOrd="0" destOrd="0" parTransId="{CB286105-02CF-4D4C-8231-662C519A7A57}" sibTransId="{D54E86F0-59F6-4D8F-9A68-A652DA748EF9}"/>
    <dgm:cxn modelId="{B97C443A-96E2-4595-A4A5-749740BFF2BD}" type="presOf" srcId="{FF46E3AA-E7BB-4648-BCEE-51515319CEB9}" destId="{6C9F0CE1-F47B-4A34-A3D2-D8FC18F1A2BD}" srcOrd="0" destOrd="0" presId="urn:microsoft.com/office/officeart/2005/8/layout/chevron2"/>
    <dgm:cxn modelId="{F35DA26F-97E8-4FFA-BEF6-7F02538EF7C7}" type="presOf" srcId="{2FD3430A-54E4-4B80-8FB3-8448A8FC72FB}" destId="{B299BC20-9EF1-493B-9353-34B2B13E25F4}" srcOrd="0" destOrd="0" presId="urn:microsoft.com/office/officeart/2005/8/layout/chevron2"/>
    <dgm:cxn modelId="{E92E4353-EC03-40B6-A501-170A28DE7754}" srcId="{41719784-BDAE-4FCE-9DEF-3753CE8F185B}" destId="{FF46E3AA-E7BB-4648-BCEE-51515319CEB9}" srcOrd="0" destOrd="0" parTransId="{E2BCEB72-B43D-4CBD-97E1-25A66D16C91F}" sibTransId="{B227196B-58DD-4A46-BD3F-B722686AFD57}"/>
    <dgm:cxn modelId="{A14A5673-A79F-4181-A858-44A2D210E5EC}" srcId="{53B14A02-6732-4BBB-9BC0-EDE57944B2C0}" destId="{93E10BD8-5DCB-44A7-8E80-BB147545C870}" srcOrd="0" destOrd="0" parTransId="{E04168DD-28D6-4E8B-A6BE-724872BD48EB}" sibTransId="{B6CC714C-BA63-4EC8-A43F-6C0C5BF75600}"/>
    <dgm:cxn modelId="{31B1FC79-42BA-4EAB-B1DD-FAC92728ABF6}" type="presOf" srcId="{6A053A59-8360-49C2-8AC0-35D80FB02B15}" destId="{8C885450-0726-4099-8F4E-DA3ED18E683D}" srcOrd="0" destOrd="0" presId="urn:microsoft.com/office/officeart/2005/8/layout/chevron2"/>
    <dgm:cxn modelId="{071E5386-E954-409A-85C4-217C7BDD1187}" srcId="{FF46E3AA-E7BB-4648-BCEE-51515319CEB9}" destId="{2FD3430A-54E4-4B80-8FB3-8448A8FC72FB}" srcOrd="0" destOrd="0" parTransId="{7EF66B0F-F176-4288-9E64-0D285BC3FD5F}" sibTransId="{23B3CA08-05C8-427D-8CB4-B711926A9236}"/>
    <dgm:cxn modelId="{FC6EBF8E-0452-48CF-BFF7-5EFDB83C949B}" type="presOf" srcId="{9B68FE31-536B-486C-A1FE-484AEA899A3A}" destId="{52869AAF-3C5A-4FEB-A4E2-BD408948EA9E}" srcOrd="0" destOrd="0" presId="urn:microsoft.com/office/officeart/2005/8/layout/chevron2"/>
    <dgm:cxn modelId="{ED41C48E-54BA-473F-A574-D3A89666EC48}" srcId="{6A053A59-8360-49C2-8AC0-35D80FB02B15}" destId="{9B68FE31-536B-486C-A1FE-484AEA899A3A}" srcOrd="0" destOrd="0" parTransId="{84288488-B1F4-4B45-B1DD-B4A8B871F395}" sibTransId="{7EB492FD-DA9A-4ECA-A15D-FAB38C912638}"/>
    <dgm:cxn modelId="{DA2AF594-2714-4074-A212-97FF44114DC2}" srcId="{41719784-BDAE-4FCE-9DEF-3753CE8F185B}" destId="{6A053A59-8360-49C2-8AC0-35D80FB02B15}" srcOrd="2" destOrd="0" parTransId="{B244D031-F50D-4705-9166-FC815805E803}" sibTransId="{677FC474-BCE9-4DE8-A8CE-2FB0A6083D07}"/>
    <dgm:cxn modelId="{8FEF64A9-B9B2-4795-B7EA-7FD4D4EE9D62}" type="presOf" srcId="{53B14A02-6732-4BBB-9BC0-EDE57944B2C0}" destId="{BD299F13-4EBF-4AF5-A16F-D78582E44C85}" srcOrd="0" destOrd="0" presId="urn:microsoft.com/office/officeart/2005/8/layout/chevron2"/>
    <dgm:cxn modelId="{FA2253BE-400D-412F-83DA-A82CA887EE56}" srcId="{41719784-BDAE-4FCE-9DEF-3753CE8F185B}" destId="{53B14A02-6732-4BBB-9BC0-EDE57944B2C0}" srcOrd="3" destOrd="0" parTransId="{DEC7886D-EBEB-49B4-BE02-4C7EE2334F53}" sibTransId="{17439166-93B4-4A82-B1C5-153AB49E02A5}"/>
    <dgm:cxn modelId="{E4BBBFD9-0E15-4AE0-B34A-E06992488A12}" srcId="{41719784-BDAE-4FCE-9DEF-3753CE8F185B}" destId="{77CDEEA4-21F6-4737-A7CE-ECFBF002D012}" srcOrd="1" destOrd="0" parTransId="{6DAC13AB-C0E1-4FB2-BBBF-AFA688A28341}" sibTransId="{81BC4671-1EC2-42F3-A271-E8EA41DADA31}"/>
    <dgm:cxn modelId="{882E6EF6-CEF4-407E-86FF-7FC62E2F9A2D}" type="presOf" srcId="{77CDEEA4-21F6-4737-A7CE-ECFBF002D012}" destId="{38B19CEE-87D8-4DD1-9FE8-AF6552996EC3}" srcOrd="0" destOrd="0" presId="urn:microsoft.com/office/officeart/2005/8/layout/chevron2"/>
    <dgm:cxn modelId="{D27DEAFE-A5C9-4023-B38E-BC09D198EAB6}" type="presOf" srcId="{93E10BD8-5DCB-44A7-8E80-BB147545C870}" destId="{59DD02E9-2B56-4D19-83F2-4F8AF0245A3D}" srcOrd="0" destOrd="0" presId="urn:microsoft.com/office/officeart/2005/8/layout/chevron2"/>
    <dgm:cxn modelId="{1D2F08FA-6387-48B8-BE93-57E2E7B7D856}" type="presParOf" srcId="{07476CC1-7480-4728-A6DF-F96CB7463CA3}" destId="{42556F0C-829E-4A37-B466-5F7DF9320691}" srcOrd="0" destOrd="0" presId="urn:microsoft.com/office/officeart/2005/8/layout/chevron2"/>
    <dgm:cxn modelId="{B8A14169-D522-4B22-950C-B4B292A21B01}" type="presParOf" srcId="{42556F0C-829E-4A37-B466-5F7DF9320691}" destId="{6C9F0CE1-F47B-4A34-A3D2-D8FC18F1A2BD}" srcOrd="0" destOrd="0" presId="urn:microsoft.com/office/officeart/2005/8/layout/chevron2"/>
    <dgm:cxn modelId="{891FA1E6-7B94-4676-B74A-B5BED943B5BE}" type="presParOf" srcId="{42556F0C-829E-4A37-B466-5F7DF9320691}" destId="{B299BC20-9EF1-493B-9353-34B2B13E25F4}" srcOrd="1" destOrd="0" presId="urn:microsoft.com/office/officeart/2005/8/layout/chevron2"/>
    <dgm:cxn modelId="{F8CA946E-DD8B-4CDE-A5C8-CC78A2E2D811}" type="presParOf" srcId="{07476CC1-7480-4728-A6DF-F96CB7463CA3}" destId="{F0D9A775-C776-42E5-BC4C-D5F917B30CA5}" srcOrd="1" destOrd="0" presId="urn:microsoft.com/office/officeart/2005/8/layout/chevron2"/>
    <dgm:cxn modelId="{6EED70A6-B342-48BB-B3B9-3AF69203A9E2}" type="presParOf" srcId="{07476CC1-7480-4728-A6DF-F96CB7463CA3}" destId="{956E8D75-8410-4B87-87B4-1429788FCD92}" srcOrd="2" destOrd="0" presId="urn:microsoft.com/office/officeart/2005/8/layout/chevron2"/>
    <dgm:cxn modelId="{60473D54-6916-400E-A859-7CE6E77DBF73}" type="presParOf" srcId="{956E8D75-8410-4B87-87B4-1429788FCD92}" destId="{38B19CEE-87D8-4DD1-9FE8-AF6552996EC3}" srcOrd="0" destOrd="0" presId="urn:microsoft.com/office/officeart/2005/8/layout/chevron2"/>
    <dgm:cxn modelId="{9217DB8B-E374-4A53-AC73-2BDDAA2AAA41}" type="presParOf" srcId="{956E8D75-8410-4B87-87B4-1429788FCD92}" destId="{15FA7071-11C0-4E12-9C1D-C79BBFF3BAB5}" srcOrd="1" destOrd="0" presId="urn:microsoft.com/office/officeart/2005/8/layout/chevron2"/>
    <dgm:cxn modelId="{CA13D52C-3A94-4099-9C14-A4FA78B7392F}" type="presParOf" srcId="{07476CC1-7480-4728-A6DF-F96CB7463CA3}" destId="{B527D9F6-51F3-4EE5-A3D8-5D9C522185BB}" srcOrd="3" destOrd="0" presId="urn:microsoft.com/office/officeart/2005/8/layout/chevron2"/>
    <dgm:cxn modelId="{E170D5AB-0CC5-4F9D-B19F-540890ED92B9}" type="presParOf" srcId="{07476CC1-7480-4728-A6DF-F96CB7463CA3}" destId="{0652CD2B-448F-41FC-8971-B6387A53F6C7}" srcOrd="4" destOrd="0" presId="urn:microsoft.com/office/officeart/2005/8/layout/chevron2"/>
    <dgm:cxn modelId="{3270FA51-AEBD-4706-9C5F-EFF67CD3E802}" type="presParOf" srcId="{0652CD2B-448F-41FC-8971-B6387A53F6C7}" destId="{8C885450-0726-4099-8F4E-DA3ED18E683D}" srcOrd="0" destOrd="0" presId="urn:microsoft.com/office/officeart/2005/8/layout/chevron2"/>
    <dgm:cxn modelId="{383D0036-6D2B-4CC2-A33E-39F4609B415F}" type="presParOf" srcId="{0652CD2B-448F-41FC-8971-B6387A53F6C7}" destId="{52869AAF-3C5A-4FEB-A4E2-BD408948EA9E}" srcOrd="1" destOrd="0" presId="urn:microsoft.com/office/officeart/2005/8/layout/chevron2"/>
    <dgm:cxn modelId="{93D28471-3444-4689-A2B1-D34AAFFEF936}" type="presParOf" srcId="{07476CC1-7480-4728-A6DF-F96CB7463CA3}" destId="{70656DF2-380A-4061-9CB4-3019C3FD84CF}" srcOrd="5" destOrd="0" presId="urn:microsoft.com/office/officeart/2005/8/layout/chevron2"/>
    <dgm:cxn modelId="{8B49119C-3657-4238-BE3B-005043246594}" type="presParOf" srcId="{07476CC1-7480-4728-A6DF-F96CB7463CA3}" destId="{F43DA34D-D822-4AE2-A8E5-A96870BC2104}" srcOrd="6" destOrd="0" presId="urn:microsoft.com/office/officeart/2005/8/layout/chevron2"/>
    <dgm:cxn modelId="{2306A87E-06C5-4698-A04A-094022311C56}" type="presParOf" srcId="{F43DA34D-D822-4AE2-A8E5-A96870BC2104}" destId="{BD299F13-4EBF-4AF5-A16F-D78582E44C85}" srcOrd="0" destOrd="0" presId="urn:microsoft.com/office/officeart/2005/8/layout/chevron2"/>
    <dgm:cxn modelId="{687A8FF8-133D-44B1-AECE-8DF51364A9E3}" type="presParOf" srcId="{F43DA34D-D822-4AE2-A8E5-A96870BC2104}" destId="{59DD02E9-2B56-4D19-83F2-4F8AF0245A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719784-BDAE-4FCE-9DEF-3753CE8F185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3430A-54E4-4B80-8FB3-8448A8FC72FB}">
      <dgm:prSet phldrT="[Текст]" custT="1"/>
      <dgm:spPr/>
      <dgm:t>
        <a:bodyPr/>
        <a:lstStyle/>
        <a:p>
          <a:pPr algn="just"/>
          <a:r>
            <a:rPr lang="uz-Cyrl-UZ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тизимидаги ходимларнинг этика ва коррупцияга қарши курашиш соҳасида ўқитилишини ташкил қилиш тўғрисидаги Йўриқнома</a:t>
          </a:r>
          <a:r>
            <a:rPr lang="uz-Latn-UZ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66B0F-F176-4288-9E64-0D285BC3FD5F}" type="parTrans" cxnId="{071E5386-E954-409A-85C4-217C7BDD1187}">
      <dgm:prSet/>
      <dgm:spPr/>
      <dgm:t>
        <a:bodyPr/>
        <a:lstStyle/>
        <a:p>
          <a:endParaRPr lang="ru-RU"/>
        </a:p>
      </dgm:t>
    </dgm:pt>
    <dgm:pt modelId="{23B3CA08-05C8-427D-8CB4-B711926A9236}" type="sibTrans" cxnId="{071E5386-E954-409A-85C4-217C7BDD1187}">
      <dgm:prSet/>
      <dgm:spPr/>
      <dgm:t>
        <a:bodyPr/>
        <a:lstStyle/>
        <a:p>
          <a:endParaRPr lang="ru-RU"/>
        </a:p>
      </dgm:t>
    </dgm:pt>
    <dgm:pt modelId="{77CDEEA4-21F6-4737-A7CE-ECFBF002D0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C13AB-C0E1-4FB2-BBBF-AFA688A28341}" type="parTrans" cxnId="{E4BBBFD9-0E15-4AE0-B34A-E06992488A12}">
      <dgm:prSet/>
      <dgm:spPr/>
      <dgm:t>
        <a:bodyPr/>
        <a:lstStyle/>
        <a:p>
          <a:endParaRPr lang="ru-RU"/>
        </a:p>
      </dgm:t>
    </dgm:pt>
    <dgm:pt modelId="{81BC4671-1EC2-42F3-A271-E8EA41DADA31}" type="sibTrans" cxnId="{E4BBBFD9-0E15-4AE0-B34A-E06992488A12}">
      <dgm:prSet/>
      <dgm:spPr/>
      <dgm:t>
        <a:bodyPr/>
        <a:lstStyle/>
        <a:p>
          <a:endParaRPr lang="ru-RU"/>
        </a:p>
      </dgm:t>
    </dgm:pt>
    <dgm:pt modelId="{047DFF50-D652-411A-9382-3CF4E575FE9B}">
      <dgm:prSet phldrT="[Текст]" custT="1"/>
      <dgm:spPr/>
      <dgm:t>
        <a:bodyPr/>
        <a:lstStyle/>
        <a:p>
          <a:pPr algn="just"/>
          <a:r>
            <a:rPr lang="uz-Cyrl-UZ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 ходимларнинг коррупциявий хатти-ҳаракатлари, одоб-аҳлоқ ва ички меҳнат тартиби қоидаларини бузиш ҳолатлари устидан хизмат текширувларини ўтказиш бўйича Регламент</a:t>
          </a:r>
          <a:r>
            <a:rPr lang="uz-Latn-UZ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86105-02CF-4D4C-8231-662C519A7A57}" type="parTrans" cxnId="{EAD8182C-FF67-4316-B191-38FFF4DA58EE}">
      <dgm:prSet/>
      <dgm:spPr/>
      <dgm:t>
        <a:bodyPr/>
        <a:lstStyle/>
        <a:p>
          <a:endParaRPr lang="ru-RU"/>
        </a:p>
      </dgm:t>
    </dgm:pt>
    <dgm:pt modelId="{D54E86F0-59F6-4D8F-9A68-A652DA748EF9}" type="sibTrans" cxnId="{EAD8182C-FF67-4316-B191-38FFF4DA58EE}">
      <dgm:prSet/>
      <dgm:spPr/>
      <dgm:t>
        <a:bodyPr/>
        <a:lstStyle/>
        <a:p>
          <a:endParaRPr lang="ru-RU"/>
        </a:p>
      </dgm:t>
    </dgm:pt>
    <dgm:pt modelId="{6A053A59-8360-49C2-8AC0-35D80FB02B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11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4D031-F50D-4705-9166-FC815805E803}" type="parTrans" cxnId="{DA2AF594-2714-4074-A212-97FF44114DC2}">
      <dgm:prSet/>
      <dgm:spPr/>
      <dgm:t>
        <a:bodyPr/>
        <a:lstStyle/>
        <a:p>
          <a:endParaRPr lang="ru-RU"/>
        </a:p>
      </dgm:t>
    </dgm:pt>
    <dgm:pt modelId="{677FC474-BCE9-4DE8-A8CE-2FB0A6083D07}" type="sibTrans" cxnId="{DA2AF594-2714-4074-A212-97FF44114DC2}">
      <dgm:prSet/>
      <dgm:spPr/>
      <dgm:t>
        <a:bodyPr/>
        <a:lstStyle/>
        <a:p>
          <a:endParaRPr lang="ru-RU"/>
        </a:p>
      </dgm:t>
    </dgm:pt>
    <dgm:pt modelId="{9B68FE31-536B-486C-A1FE-484AEA899A3A}">
      <dgm:prSet phldrT="[Текст]" custT="1"/>
      <dgm:spPr/>
      <dgm:t>
        <a:bodyPr/>
        <a:lstStyle/>
        <a:p>
          <a:pPr algn="just"/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 коррупцияга оид ҳуқуқбузарликлар тўғрисида хабар берган ходимларни рағбатлантириш ҳамда уларнинг таъқиб қилинмаслиги кафолатлари </a:t>
          </a:r>
          <a:r>
            <a:rPr lang="uz-Cyrl-UZ" sz="1500" b="0">
              <a:latin typeface="Arial" panose="020B0604020202020204" pitchFamily="34" charset="0"/>
              <a:cs typeface="Arial" panose="020B0604020202020204" pitchFamily="34" charset="0"/>
            </a:rPr>
            <a:t>тўғрисида тартиб;</a:t>
          </a:r>
          <a:endParaRPr lang="ru-RU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88488-B1F4-4B45-B1DD-B4A8B871F395}" type="parTrans" cxnId="{ED41C48E-54BA-473F-A574-D3A89666EC48}">
      <dgm:prSet/>
      <dgm:spPr/>
      <dgm:t>
        <a:bodyPr/>
        <a:lstStyle/>
        <a:p>
          <a:endParaRPr lang="ru-RU"/>
        </a:p>
      </dgm:t>
    </dgm:pt>
    <dgm:pt modelId="{7EB492FD-DA9A-4ECA-A15D-FAB38C912638}" type="sibTrans" cxnId="{ED41C48E-54BA-473F-A574-D3A89666EC48}">
      <dgm:prSet/>
      <dgm:spPr/>
      <dgm:t>
        <a:bodyPr/>
        <a:lstStyle/>
        <a:p>
          <a:endParaRPr lang="ru-RU"/>
        </a:p>
      </dgm:t>
    </dgm:pt>
    <dgm:pt modelId="{FF46E3AA-E7BB-4648-BCEE-51515319CEB9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uz-Cyrl-UZ" b="1" dirty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7196B-58DD-4A46-BD3F-B722686AFD57}" type="sibTrans" cxnId="{E92E4353-EC03-40B6-A501-170A28DE7754}">
      <dgm:prSet/>
      <dgm:spPr/>
      <dgm:t>
        <a:bodyPr/>
        <a:lstStyle/>
        <a:p>
          <a:endParaRPr lang="ru-RU"/>
        </a:p>
      </dgm:t>
    </dgm:pt>
    <dgm:pt modelId="{E2BCEB72-B43D-4CBD-97E1-25A66D16C91F}" type="parTrans" cxnId="{E92E4353-EC03-40B6-A501-170A28DE7754}">
      <dgm:prSet/>
      <dgm:spPr/>
      <dgm:t>
        <a:bodyPr/>
        <a:lstStyle/>
        <a:p>
          <a:endParaRPr lang="ru-RU"/>
        </a:p>
      </dgm:t>
    </dgm:pt>
    <dgm:pt modelId="{DF98FFD7-80E7-4459-8EDE-96A30EDDCBA6}">
      <dgm:prSet phldrT="[Текст]"/>
      <dgm:spPr/>
      <dgm:t>
        <a:bodyPr/>
        <a:lstStyle/>
        <a:p>
          <a:r>
            <a:rPr lang="uz-Cyrl-UZ" b="0" dirty="0">
              <a:latin typeface="Arial" panose="020B0604020202020204" pitchFamily="34" charset="0"/>
              <a:cs typeface="Arial" panose="020B0604020202020204" pitchFamily="34" charset="0"/>
            </a:rPr>
            <a:t>12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B7676-7F8A-4D1A-81C8-84F0AFA0A073}" type="parTrans" cxnId="{57AC9CFA-6701-402D-9E05-BBBC96434DCE}">
      <dgm:prSet/>
      <dgm:spPr/>
      <dgm:t>
        <a:bodyPr/>
        <a:lstStyle/>
        <a:p>
          <a:endParaRPr lang="ru-RU"/>
        </a:p>
      </dgm:t>
    </dgm:pt>
    <dgm:pt modelId="{3D956A75-7FFC-4955-8558-01F7E3AC6757}" type="sibTrans" cxnId="{57AC9CFA-6701-402D-9E05-BBBC96434DCE}">
      <dgm:prSet/>
      <dgm:spPr/>
      <dgm:t>
        <a:bodyPr/>
        <a:lstStyle/>
        <a:p>
          <a:endParaRPr lang="ru-RU"/>
        </a:p>
      </dgm:t>
    </dgm:pt>
    <dgm:pt modelId="{8BEEE739-74BE-4D40-9B2F-66E265BD2223}">
      <dgm:prSet custT="1"/>
      <dgm:spPr/>
      <dgm:t>
        <a:bodyPr/>
        <a:lstStyle/>
        <a:p>
          <a:pPr algn="just"/>
          <a:r>
            <a:rPr lang="ru-RU" sz="1500" b="0" dirty="0" err="1">
              <a:latin typeface="Arial" panose="020B0604020202020204" pitchFamily="34" charset="0"/>
              <a:cs typeface="Arial" panose="020B0604020202020204" pitchFamily="34" charset="0"/>
            </a:rPr>
            <a:t>Ўзбекистон</a:t>
          </a:r>
          <a:r>
            <a:rPr lang="ru-RU" sz="1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dirty="0" err="1">
              <a:latin typeface="Arial" panose="020B0604020202020204" pitchFamily="34" charset="0"/>
              <a:cs typeface="Arial" panose="020B0604020202020204" pitchFamily="34" charset="0"/>
            </a:rPr>
            <a:t>Республикаси</a:t>
          </a:r>
          <a:r>
            <a:rPr lang="ru-RU" sz="15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dirty="0" err="1">
              <a:latin typeface="Arial" panose="020B0604020202020204" pitchFamily="34" charset="0"/>
              <a:cs typeface="Arial" panose="020B0604020202020204" pitchFamily="34" charset="0"/>
            </a:rPr>
            <a:t>Марказий</a:t>
          </a:r>
          <a:r>
            <a:rPr lang="ru-RU" sz="1500" b="0" dirty="0">
              <a:latin typeface="Arial" panose="020B0604020202020204" pitchFamily="34" charset="0"/>
              <a:cs typeface="Arial" panose="020B0604020202020204" pitchFamily="34" charset="0"/>
            </a:rPr>
            <a:t> банки</a:t>
          </a:r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 тизимида ходимлар </a:t>
          </a:r>
          <a:b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томонидан меҳнат фаолияти билан боғлиқ совға ва меҳмондўстлик </a:t>
          </a:r>
          <a:b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белгиларини қабул қилиш, совға қиймати ва уни тасарруф </a:t>
          </a:r>
          <a:b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dirty="0">
              <a:latin typeface="Arial" panose="020B0604020202020204" pitchFamily="34" charset="0"/>
              <a:cs typeface="Arial" panose="020B0604020202020204" pitchFamily="34" charset="0"/>
            </a:rPr>
            <a:t>этиш тартиби тўғрисидаги Низом.</a:t>
          </a:r>
          <a:endParaRPr lang="ru-RU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4B60C-FB22-4E83-9864-D681F99B4623}" type="parTrans" cxnId="{B78BDC79-3D0E-471E-A9BA-337EAB0BB921}">
      <dgm:prSet/>
      <dgm:spPr/>
    </dgm:pt>
    <dgm:pt modelId="{9EFB6244-4117-4BB3-B9EF-53110F73D759}" type="sibTrans" cxnId="{B78BDC79-3D0E-471E-A9BA-337EAB0BB921}">
      <dgm:prSet/>
      <dgm:spPr/>
    </dgm:pt>
    <dgm:pt modelId="{07476CC1-7480-4728-A6DF-F96CB7463CA3}" type="pres">
      <dgm:prSet presAssocID="{41719784-BDAE-4FCE-9DEF-3753CE8F185B}" presName="linearFlow" presStyleCnt="0">
        <dgm:presLayoutVars>
          <dgm:dir/>
          <dgm:animLvl val="lvl"/>
          <dgm:resizeHandles val="exact"/>
        </dgm:presLayoutVars>
      </dgm:prSet>
      <dgm:spPr/>
    </dgm:pt>
    <dgm:pt modelId="{42556F0C-829E-4A37-B466-5F7DF9320691}" type="pres">
      <dgm:prSet presAssocID="{FF46E3AA-E7BB-4648-BCEE-51515319CEB9}" presName="composite" presStyleCnt="0"/>
      <dgm:spPr/>
    </dgm:pt>
    <dgm:pt modelId="{6C9F0CE1-F47B-4A34-A3D2-D8FC18F1A2BD}" type="pres">
      <dgm:prSet presAssocID="{FF46E3AA-E7BB-4648-BCEE-51515319CEB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299BC20-9EF1-493B-9353-34B2B13E25F4}" type="pres">
      <dgm:prSet presAssocID="{FF46E3AA-E7BB-4648-BCEE-51515319CEB9}" presName="descendantText" presStyleLbl="alignAcc1" presStyleIdx="0" presStyleCnt="4">
        <dgm:presLayoutVars>
          <dgm:bulletEnabled val="1"/>
        </dgm:presLayoutVars>
      </dgm:prSet>
      <dgm:spPr/>
    </dgm:pt>
    <dgm:pt modelId="{F0D9A775-C776-42E5-BC4C-D5F917B30CA5}" type="pres">
      <dgm:prSet presAssocID="{B227196B-58DD-4A46-BD3F-B722686AFD57}" presName="sp" presStyleCnt="0"/>
      <dgm:spPr/>
    </dgm:pt>
    <dgm:pt modelId="{956E8D75-8410-4B87-87B4-1429788FCD92}" type="pres">
      <dgm:prSet presAssocID="{77CDEEA4-21F6-4737-A7CE-ECFBF002D012}" presName="composite" presStyleCnt="0"/>
      <dgm:spPr/>
    </dgm:pt>
    <dgm:pt modelId="{38B19CEE-87D8-4DD1-9FE8-AF6552996EC3}" type="pres">
      <dgm:prSet presAssocID="{77CDEEA4-21F6-4737-A7CE-ECFBF002D01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5FA7071-11C0-4E12-9C1D-C79BBFF3BAB5}" type="pres">
      <dgm:prSet presAssocID="{77CDEEA4-21F6-4737-A7CE-ECFBF002D012}" presName="descendantText" presStyleLbl="alignAcc1" presStyleIdx="1" presStyleCnt="4">
        <dgm:presLayoutVars>
          <dgm:bulletEnabled val="1"/>
        </dgm:presLayoutVars>
      </dgm:prSet>
      <dgm:spPr/>
    </dgm:pt>
    <dgm:pt modelId="{B527D9F6-51F3-4EE5-A3D8-5D9C522185BB}" type="pres">
      <dgm:prSet presAssocID="{81BC4671-1EC2-42F3-A271-E8EA41DADA31}" presName="sp" presStyleCnt="0"/>
      <dgm:spPr/>
    </dgm:pt>
    <dgm:pt modelId="{0652CD2B-448F-41FC-8971-B6387A53F6C7}" type="pres">
      <dgm:prSet presAssocID="{6A053A59-8360-49C2-8AC0-35D80FB02B15}" presName="composite" presStyleCnt="0"/>
      <dgm:spPr/>
    </dgm:pt>
    <dgm:pt modelId="{8C885450-0726-4099-8F4E-DA3ED18E683D}" type="pres">
      <dgm:prSet presAssocID="{6A053A59-8360-49C2-8AC0-35D80FB02B1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2869AAF-3C5A-4FEB-A4E2-BD408948EA9E}" type="pres">
      <dgm:prSet presAssocID="{6A053A59-8360-49C2-8AC0-35D80FB02B15}" presName="descendantText" presStyleLbl="alignAcc1" presStyleIdx="2" presStyleCnt="4">
        <dgm:presLayoutVars>
          <dgm:bulletEnabled val="1"/>
        </dgm:presLayoutVars>
      </dgm:prSet>
      <dgm:spPr/>
    </dgm:pt>
    <dgm:pt modelId="{56754AC0-91A7-4C8C-8B55-6ADE12D8C852}" type="pres">
      <dgm:prSet presAssocID="{677FC474-BCE9-4DE8-A8CE-2FB0A6083D07}" presName="sp" presStyleCnt="0"/>
      <dgm:spPr/>
    </dgm:pt>
    <dgm:pt modelId="{5F370587-6DAC-42A5-8524-8EB2BB0161F7}" type="pres">
      <dgm:prSet presAssocID="{DF98FFD7-80E7-4459-8EDE-96A30EDDCBA6}" presName="composite" presStyleCnt="0"/>
      <dgm:spPr/>
    </dgm:pt>
    <dgm:pt modelId="{1D37CB48-1786-442F-9246-1FEC13D1192C}" type="pres">
      <dgm:prSet presAssocID="{DF98FFD7-80E7-4459-8EDE-96A30EDDCBA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848A40-EC86-4E61-A1E9-7962DE46DF76}" type="pres">
      <dgm:prSet presAssocID="{DF98FFD7-80E7-4459-8EDE-96A30EDDCBA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0A95113-BCD8-4DFA-939D-435A18A71890}" type="presOf" srcId="{41719784-BDAE-4FCE-9DEF-3753CE8F185B}" destId="{07476CC1-7480-4728-A6DF-F96CB7463CA3}" srcOrd="0" destOrd="0" presId="urn:microsoft.com/office/officeart/2005/8/layout/chevron2"/>
    <dgm:cxn modelId="{3F3BD92A-7D63-4416-A25D-711ACD618DF0}" type="presOf" srcId="{047DFF50-D652-411A-9382-3CF4E575FE9B}" destId="{15FA7071-11C0-4E12-9C1D-C79BBFF3BAB5}" srcOrd="0" destOrd="0" presId="urn:microsoft.com/office/officeart/2005/8/layout/chevron2"/>
    <dgm:cxn modelId="{EAD8182C-FF67-4316-B191-38FFF4DA58EE}" srcId="{77CDEEA4-21F6-4737-A7CE-ECFBF002D012}" destId="{047DFF50-D652-411A-9382-3CF4E575FE9B}" srcOrd="0" destOrd="0" parTransId="{CB286105-02CF-4D4C-8231-662C519A7A57}" sibTransId="{D54E86F0-59F6-4D8F-9A68-A652DA748EF9}"/>
    <dgm:cxn modelId="{B97C443A-96E2-4595-A4A5-749740BFF2BD}" type="presOf" srcId="{FF46E3AA-E7BB-4648-BCEE-51515319CEB9}" destId="{6C9F0CE1-F47B-4A34-A3D2-D8FC18F1A2BD}" srcOrd="0" destOrd="0" presId="urn:microsoft.com/office/officeart/2005/8/layout/chevron2"/>
    <dgm:cxn modelId="{F35DA26F-97E8-4FFA-BEF6-7F02538EF7C7}" type="presOf" srcId="{2FD3430A-54E4-4B80-8FB3-8448A8FC72FB}" destId="{B299BC20-9EF1-493B-9353-34B2B13E25F4}" srcOrd="0" destOrd="0" presId="urn:microsoft.com/office/officeart/2005/8/layout/chevron2"/>
    <dgm:cxn modelId="{E92E4353-EC03-40B6-A501-170A28DE7754}" srcId="{41719784-BDAE-4FCE-9DEF-3753CE8F185B}" destId="{FF46E3AA-E7BB-4648-BCEE-51515319CEB9}" srcOrd="0" destOrd="0" parTransId="{E2BCEB72-B43D-4CBD-97E1-25A66D16C91F}" sibTransId="{B227196B-58DD-4A46-BD3F-B722686AFD57}"/>
    <dgm:cxn modelId="{B78BDC79-3D0E-471E-A9BA-337EAB0BB921}" srcId="{DF98FFD7-80E7-4459-8EDE-96A30EDDCBA6}" destId="{8BEEE739-74BE-4D40-9B2F-66E265BD2223}" srcOrd="0" destOrd="0" parTransId="{1F64B60C-FB22-4E83-9864-D681F99B4623}" sibTransId="{9EFB6244-4117-4BB3-B9EF-53110F73D759}"/>
    <dgm:cxn modelId="{31B1FC79-42BA-4EAB-B1DD-FAC92728ABF6}" type="presOf" srcId="{6A053A59-8360-49C2-8AC0-35D80FB02B15}" destId="{8C885450-0726-4099-8F4E-DA3ED18E683D}" srcOrd="0" destOrd="0" presId="urn:microsoft.com/office/officeart/2005/8/layout/chevron2"/>
    <dgm:cxn modelId="{8257E37E-4DC6-4289-B101-AC837B8E4C21}" type="presOf" srcId="{8BEEE739-74BE-4D40-9B2F-66E265BD2223}" destId="{95848A40-EC86-4E61-A1E9-7962DE46DF76}" srcOrd="0" destOrd="0" presId="urn:microsoft.com/office/officeart/2005/8/layout/chevron2"/>
    <dgm:cxn modelId="{071E5386-E954-409A-85C4-217C7BDD1187}" srcId="{FF46E3AA-E7BB-4648-BCEE-51515319CEB9}" destId="{2FD3430A-54E4-4B80-8FB3-8448A8FC72FB}" srcOrd="0" destOrd="0" parTransId="{7EF66B0F-F176-4288-9E64-0D285BC3FD5F}" sibTransId="{23B3CA08-05C8-427D-8CB4-B711926A9236}"/>
    <dgm:cxn modelId="{FC6EBF8E-0452-48CF-BFF7-5EFDB83C949B}" type="presOf" srcId="{9B68FE31-536B-486C-A1FE-484AEA899A3A}" destId="{52869AAF-3C5A-4FEB-A4E2-BD408948EA9E}" srcOrd="0" destOrd="0" presId="urn:microsoft.com/office/officeart/2005/8/layout/chevron2"/>
    <dgm:cxn modelId="{ED41C48E-54BA-473F-A574-D3A89666EC48}" srcId="{6A053A59-8360-49C2-8AC0-35D80FB02B15}" destId="{9B68FE31-536B-486C-A1FE-484AEA899A3A}" srcOrd="0" destOrd="0" parTransId="{84288488-B1F4-4B45-B1DD-B4A8B871F395}" sibTransId="{7EB492FD-DA9A-4ECA-A15D-FAB38C912638}"/>
    <dgm:cxn modelId="{DA2AF594-2714-4074-A212-97FF44114DC2}" srcId="{41719784-BDAE-4FCE-9DEF-3753CE8F185B}" destId="{6A053A59-8360-49C2-8AC0-35D80FB02B15}" srcOrd="2" destOrd="0" parTransId="{B244D031-F50D-4705-9166-FC815805E803}" sibTransId="{677FC474-BCE9-4DE8-A8CE-2FB0A6083D07}"/>
    <dgm:cxn modelId="{1AC955A4-D257-4BC2-85B5-B78EB5AA048E}" type="presOf" srcId="{DF98FFD7-80E7-4459-8EDE-96A30EDDCBA6}" destId="{1D37CB48-1786-442F-9246-1FEC13D1192C}" srcOrd="0" destOrd="0" presId="urn:microsoft.com/office/officeart/2005/8/layout/chevron2"/>
    <dgm:cxn modelId="{E4BBBFD9-0E15-4AE0-B34A-E06992488A12}" srcId="{41719784-BDAE-4FCE-9DEF-3753CE8F185B}" destId="{77CDEEA4-21F6-4737-A7CE-ECFBF002D012}" srcOrd="1" destOrd="0" parTransId="{6DAC13AB-C0E1-4FB2-BBBF-AFA688A28341}" sibTransId="{81BC4671-1EC2-42F3-A271-E8EA41DADA31}"/>
    <dgm:cxn modelId="{882E6EF6-CEF4-407E-86FF-7FC62E2F9A2D}" type="presOf" srcId="{77CDEEA4-21F6-4737-A7CE-ECFBF002D012}" destId="{38B19CEE-87D8-4DD1-9FE8-AF6552996EC3}" srcOrd="0" destOrd="0" presId="urn:microsoft.com/office/officeart/2005/8/layout/chevron2"/>
    <dgm:cxn modelId="{57AC9CFA-6701-402D-9E05-BBBC96434DCE}" srcId="{41719784-BDAE-4FCE-9DEF-3753CE8F185B}" destId="{DF98FFD7-80E7-4459-8EDE-96A30EDDCBA6}" srcOrd="3" destOrd="0" parTransId="{17AB7676-7F8A-4D1A-81C8-84F0AFA0A073}" sibTransId="{3D956A75-7FFC-4955-8558-01F7E3AC6757}"/>
    <dgm:cxn modelId="{1D2F08FA-6387-48B8-BE93-57E2E7B7D856}" type="presParOf" srcId="{07476CC1-7480-4728-A6DF-F96CB7463CA3}" destId="{42556F0C-829E-4A37-B466-5F7DF9320691}" srcOrd="0" destOrd="0" presId="urn:microsoft.com/office/officeart/2005/8/layout/chevron2"/>
    <dgm:cxn modelId="{B8A14169-D522-4B22-950C-B4B292A21B01}" type="presParOf" srcId="{42556F0C-829E-4A37-B466-5F7DF9320691}" destId="{6C9F0CE1-F47B-4A34-A3D2-D8FC18F1A2BD}" srcOrd="0" destOrd="0" presId="urn:microsoft.com/office/officeart/2005/8/layout/chevron2"/>
    <dgm:cxn modelId="{891FA1E6-7B94-4676-B74A-B5BED943B5BE}" type="presParOf" srcId="{42556F0C-829E-4A37-B466-5F7DF9320691}" destId="{B299BC20-9EF1-493B-9353-34B2B13E25F4}" srcOrd="1" destOrd="0" presId="urn:microsoft.com/office/officeart/2005/8/layout/chevron2"/>
    <dgm:cxn modelId="{F8CA946E-DD8B-4CDE-A5C8-CC78A2E2D811}" type="presParOf" srcId="{07476CC1-7480-4728-A6DF-F96CB7463CA3}" destId="{F0D9A775-C776-42E5-BC4C-D5F917B30CA5}" srcOrd="1" destOrd="0" presId="urn:microsoft.com/office/officeart/2005/8/layout/chevron2"/>
    <dgm:cxn modelId="{6EED70A6-B342-48BB-B3B9-3AF69203A9E2}" type="presParOf" srcId="{07476CC1-7480-4728-A6DF-F96CB7463CA3}" destId="{956E8D75-8410-4B87-87B4-1429788FCD92}" srcOrd="2" destOrd="0" presId="urn:microsoft.com/office/officeart/2005/8/layout/chevron2"/>
    <dgm:cxn modelId="{60473D54-6916-400E-A859-7CE6E77DBF73}" type="presParOf" srcId="{956E8D75-8410-4B87-87B4-1429788FCD92}" destId="{38B19CEE-87D8-4DD1-9FE8-AF6552996EC3}" srcOrd="0" destOrd="0" presId="urn:microsoft.com/office/officeart/2005/8/layout/chevron2"/>
    <dgm:cxn modelId="{9217DB8B-E374-4A53-AC73-2BDDAA2AAA41}" type="presParOf" srcId="{956E8D75-8410-4B87-87B4-1429788FCD92}" destId="{15FA7071-11C0-4E12-9C1D-C79BBFF3BAB5}" srcOrd="1" destOrd="0" presId="urn:microsoft.com/office/officeart/2005/8/layout/chevron2"/>
    <dgm:cxn modelId="{CA13D52C-3A94-4099-9C14-A4FA78B7392F}" type="presParOf" srcId="{07476CC1-7480-4728-A6DF-F96CB7463CA3}" destId="{B527D9F6-51F3-4EE5-A3D8-5D9C522185BB}" srcOrd="3" destOrd="0" presId="urn:microsoft.com/office/officeart/2005/8/layout/chevron2"/>
    <dgm:cxn modelId="{E170D5AB-0CC5-4F9D-B19F-540890ED92B9}" type="presParOf" srcId="{07476CC1-7480-4728-A6DF-F96CB7463CA3}" destId="{0652CD2B-448F-41FC-8971-B6387A53F6C7}" srcOrd="4" destOrd="0" presId="urn:microsoft.com/office/officeart/2005/8/layout/chevron2"/>
    <dgm:cxn modelId="{3270FA51-AEBD-4706-9C5F-EFF67CD3E802}" type="presParOf" srcId="{0652CD2B-448F-41FC-8971-B6387A53F6C7}" destId="{8C885450-0726-4099-8F4E-DA3ED18E683D}" srcOrd="0" destOrd="0" presId="urn:microsoft.com/office/officeart/2005/8/layout/chevron2"/>
    <dgm:cxn modelId="{383D0036-6D2B-4CC2-A33E-39F4609B415F}" type="presParOf" srcId="{0652CD2B-448F-41FC-8971-B6387A53F6C7}" destId="{52869AAF-3C5A-4FEB-A4E2-BD408948EA9E}" srcOrd="1" destOrd="0" presId="urn:microsoft.com/office/officeart/2005/8/layout/chevron2"/>
    <dgm:cxn modelId="{AEE0E4F8-2F8B-40FF-80F4-28E757957761}" type="presParOf" srcId="{07476CC1-7480-4728-A6DF-F96CB7463CA3}" destId="{56754AC0-91A7-4C8C-8B55-6ADE12D8C852}" srcOrd="5" destOrd="0" presId="urn:microsoft.com/office/officeart/2005/8/layout/chevron2"/>
    <dgm:cxn modelId="{3CCF226A-FE2C-4090-89DF-EB92767F6820}" type="presParOf" srcId="{07476CC1-7480-4728-A6DF-F96CB7463CA3}" destId="{5F370587-6DAC-42A5-8524-8EB2BB0161F7}" srcOrd="6" destOrd="0" presId="urn:microsoft.com/office/officeart/2005/8/layout/chevron2"/>
    <dgm:cxn modelId="{04075882-8A1B-4627-A4ED-F606F9F8055D}" type="presParOf" srcId="{5F370587-6DAC-42A5-8524-8EB2BB0161F7}" destId="{1D37CB48-1786-442F-9246-1FEC13D1192C}" srcOrd="0" destOrd="0" presId="urn:microsoft.com/office/officeart/2005/8/layout/chevron2"/>
    <dgm:cxn modelId="{9969DD51-1A0E-42C8-887D-8C5D04965563}" type="presParOf" srcId="{5F370587-6DAC-42A5-8524-8EB2BB0161F7}" destId="{95848A40-EC86-4E61-A1E9-7962DE46DF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4710B1-3CE2-4A10-A308-78E207A1C16E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DFF3812-5A35-4AD4-999D-9716DED84D4E}">
      <dgm:prSet custT="1"/>
      <dgm:spPr/>
      <dgm:t>
        <a:bodyPr/>
        <a:lstStyle/>
        <a:p>
          <a:pPr rtl="0"/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Ўзбекистон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Республикасининг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Коррупцияга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қарши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курашиш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тўғрисида”ги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Қонуни</a:t>
          </a:r>
          <a:r>
            <a:rPr lang="uz-Cyrl-UZ" sz="1400" b="1" dirty="0">
              <a:latin typeface="Arial" panose="020B0604020202020204" pitchFamily="34" charset="0"/>
              <a:cs typeface="Arial" panose="020B0604020202020204" pitchFamily="34" charset="0"/>
            </a:rPr>
            <a:t>нинг </a:t>
          </a:r>
          <a:br>
            <a:rPr lang="uz-Cyrl-UZ" sz="1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400" b="1" dirty="0">
              <a:latin typeface="Arial" panose="020B0604020202020204" pitchFamily="34" charset="0"/>
              <a:cs typeface="Arial" panose="020B0604020202020204" pitchFamily="34" charset="0"/>
            </a:rPr>
            <a:t>27-моддаси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59B0D-6A36-4E12-8590-33BA87485E98}" type="parTrans" cxnId="{F70183F8-9E03-4E4A-AB14-619EB6D0BE67}">
      <dgm:prSet/>
      <dgm:spPr/>
      <dgm:t>
        <a:bodyPr/>
        <a:lstStyle/>
        <a:p>
          <a:endParaRPr lang="ru-RU"/>
        </a:p>
      </dgm:t>
    </dgm:pt>
    <dgm:pt modelId="{199FA529-8E36-4613-9435-ECD45423F0E2}" type="sibTrans" cxnId="{F70183F8-9E03-4E4A-AB14-619EB6D0BE67}">
      <dgm:prSet/>
      <dgm:spPr/>
      <dgm:t>
        <a:bodyPr/>
        <a:lstStyle/>
        <a:p>
          <a:endParaRPr lang="ru-RU"/>
        </a:p>
      </dgm:t>
    </dgm:pt>
    <dgm:pt modelId="{4DE51E95-3965-4B8F-AB7A-AAF1CEE22263}">
      <dgm:prSet custT="1"/>
      <dgm:spPr/>
      <dgm:t>
        <a:bodyPr/>
        <a:lstStyle/>
        <a:p>
          <a:pPr rtl="0"/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Коррупцияга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оид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ҳуқуқбузарликлар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содир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этганлик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қонунчиликка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мувофиқ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жавобгарликка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сабаб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бўлади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48EC20F9-B61D-455E-BF3F-D51928BAAA8C}" type="parTrans" cxnId="{D6E78AC1-EECE-45B1-AE7E-DE0FD54FB4A1}">
      <dgm:prSet/>
      <dgm:spPr/>
      <dgm:t>
        <a:bodyPr/>
        <a:lstStyle/>
        <a:p>
          <a:endParaRPr lang="ru-RU"/>
        </a:p>
      </dgm:t>
    </dgm:pt>
    <dgm:pt modelId="{4E9D07FD-980F-44A1-BD8D-3D6F8C66932E}" type="sibTrans" cxnId="{D6E78AC1-EECE-45B1-AE7E-DE0FD54FB4A1}">
      <dgm:prSet/>
      <dgm:spPr/>
      <dgm:t>
        <a:bodyPr/>
        <a:lstStyle/>
        <a:p>
          <a:endParaRPr lang="ru-RU"/>
        </a:p>
      </dgm:t>
    </dgm:pt>
    <dgm:pt modelId="{C4E65B7C-937C-42D1-921F-65DA8E48686A}">
      <dgm:prSet custT="1"/>
      <dgm:spPr/>
      <dgm:t>
        <a:bodyPr/>
        <a:lstStyle/>
        <a:p>
          <a:pPr rtl="0"/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Коррупцияга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оид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ҳуқуқбузарлик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содир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этган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шахслар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суднинг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қарорига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кўра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муайян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ҳуқуқлардан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, шу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жумладан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муайян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лавозимларни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эгаллаш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ҳуқуқидан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қонунга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мувофиқ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маҳрум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этилиши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мумкин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5D984A68-8E1A-43A6-94D6-CC4F6407C83A}" type="parTrans" cxnId="{11F4AE54-34C3-41C3-A406-6DE315691743}">
      <dgm:prSet/>
      <dgm:spPr/>
      <dgm:t>
        <a:bodyPr/>
        <a:lstStyle/>
        <a:p>
          <a:endParaRPr lang="ru-RU"/>
        </a:p>
      </dgm:t>
    </dgm:pt>
    <dgm:pt modelId="{7DEF8299-B245-40E6-8E2A-4EB24EE6C6AC}" type="sibTrans" cxnId="{11F4AE54-34C3-41C3-A406-6DE315691743}">
      <dgm:prSet/>
      <dgm:spPr/>
      <dgm:t>
        <a:bodyPr/>
        <a:lstStyle/>
        <a:p>
          <a:endParaRPr lang="ru-RU"/>
        </a:p>
      </dgm:t>
    </dgm:pt>
    <dgm:pt modelId="{4D6C2408-CDAE-44E9-964D-A4B92444F83C}">
      <dgm:prSet custT="1"/>
      <dgm:spPr/>
      <dgm:t>
        <a:bodyPr/>
        <a:lstStyle/>
        <a:p>
          <a:pPr rtl="0"/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Юридик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шахслар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коррупцияга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оид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ҳуқуқбузарликларни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содир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этганлик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қонунда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белгиланган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тартибда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жавобгар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бўлади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68520F7-1DAE-4FA6-B9F3-08227309FDAB}" type="parTrans" cxnId="{EA94B2F0-40AD-42B2-8B53-FDAB504DB20B}">
      <dgm:prSet/>
      <dgm:spPr/>
      <dgm:t>
        <a:bodyPr/>
        <a:lstStyle/>
        <a:p>
          <a:endParaRPr lang="ru-RU"/>
        </a:p>
      </dgm:t>
    </dgm:pt>
    <dgm:pt modelId="{4DB8CC19-9065-4FE3-905D-A1ED10B61382}" type="sibTrans" cxnId="{EA94B2F0-40AD-42B2-8B53-FDAB504DB20B}">
      <dgm:prSet/>
      <dgm:spPr/>
      <dgm:t>
        <a:bodyPr/>
        <a:lstStyle/>
        <a:p>
          <a:endParaRPr lang="ru-RU"/>
        </a:p>
      </dgm:t>
    </dgm:pt>
    <dgm:pt modelId="{8F7D7422-EA88-4B4E-824D-619DC43C88E6}" type="pres">
      <dgm:prSet presAssocID="{224710B1-3CE2-4A10-A308-78E207A1C16E}" presName="compositeShape" presStyleCnt="0">
        <dgm:presLayoutVars>
          <dgm:dir/>
          <dgm:resizeHandles/>
        </dgm:presLayoutVars>
      </dgm:prSet>
      <dgm:spPr/>
    </dgm:pt>
    <dgm:pt modelId="{2E4A62FE-DA9C-40B3-A1DD-B12CAA6AEA6A}" type="pres">
      <dgm:prSet presAssocID="{224710B1-3CE2-4A10-A308-78E207A1C16E}" presName="pyramid" presStyleLbl="node1" presStyleIdx="0" presStyleCnt="1"/>
      <dgm:spPr/>
    </dgm:pt>
    <dgm:pt modelId="{17DDEEF5-1337-4BA1-A686-946086CF8F50}" type="pres">
      <dgm:prSet presAssocID="{224710B1-3CE2-4A10-A308-78E207A1C16E}" presName="theList" presStyleCnt="0"/>
      <dgm:spPr/>
    </dgm:pt>
    <dgm:pt modelId="{703BE264-6705-4EE4-B5DA-6EF5CFE12AC0}" type="pres">
      <dgm:prSet presAssocID="{2DFF3812-5A35-4AD4-999D-9716DED84D4E}" presName="aNode" presStyleLbl="fgAcc1" presStyleIdx="0" presStyleCnt="4">
        <dgm:presLayoutVars>
          <dgm:bulletEnabled val="1"/>
        </dgm:presLayoutVars>
      </dgm:prSet>
      <dgm:spPr/>
    </dgm:pt>
    <dgm:pt modelId="{222D35E9-988A-4FEE-BED0-1919FF4A3C4A}" type="pres">
      <dgm:prSet presAssocID="{2DFF3812-5A35-4AD4-999D-9716DED84D4E}" presName="aSpace" presStyleCnt="0"/>
      <dgm:spPr/>
    </dgm:pt>
    <dgm:pt modelId="{B2C37113-9743-4B7C-9252-1ACD45448192}" type="pres">
      <dgm:prSet presAssocID="{4DE51E95-3965-4B8F-AB7A-AAF1CEE22263}" presName="aNode" presStyleLbl="fgAcc1" presStyleIdx="1" presStyleCnt="4">
        <dgm:presLayoutVars>
          <dgm:bulletEnabled val="1"/>
        </dgm:presLayoutVars>
      </dgm:prSet>
      <dgm:spPr/>
    </dgm:pt>
    <dgm:pt modelId="{82C1B48D-7722-4172-91EC-EF974FDBDF51}" type="pres">
      <dgm:prSet presAssocID="{4DE51E95-3965-4B8F-AB7A-AAF1CEE22263}" presName="aSpace" presStyleCnt="0"/>
      <dgm:spPr/>
    </dgm:pt>
    <dgm:pt modelId="{B6C4E048-D7FB-4A7C-80B3-EB948C6E2FB3}" type="pres">
      <dgm:prSet presAssocID="{C4E65B7C-937C-42D1-921F-65DA8E48686A}" presName="aNode" presStyleLbl="fgAcc1" presStyleIdx="2" presStyleCnt="4">
        <dgm:presLayoutVars>
          <dgm:bulletEnabled val="1"/>
        </dgm:presLayoutVars>
      </dgm:prSet>
      <dgm:spPr/>
    </dgm:pt>
    <dgm:pt modelId="{0A2F9B25-06C4-4820-8042-13EE3D6D2CB5}" type="pres">
      <dgm:prSet presAssocID="{C4E65B7C-937C-42D1-921F-65DA8E48686A}" presName="aSpace" presStyleCnt="0"/>
      <dgm:spPr/>
    </dgm:pt>
    <dgm:pt modelId="{27ED6C19-4E2F-4AA4-B8B0-8D4D507455D1}" type="pres">
      <dgm:prSet presAssocID="{4D6C2408-CDAE-44E9-964D-A4B92444F83C}" presName="aNode" presStyleLbl="fgAcc1" presStyleIdx="3" presStyleCnt="4">
        <dgm:presLayoutVars>
          <dgm:bulletEnabled val="1"/>
        </dgm:presLayoutVars>
      </dgm:prSet>
      <dgm:spPr/>
    </dgm:pt>
    <dgm:pt modelId="{BF1C199A-6F71-4205-886A-745D9524A200}" type="pres">
      <dgm:prSet presAssocID="{4D6C2408-CDAE-44E9-964D-A4B92444F83C}" presName="aSpace" presStyleCnt="0"/>
      <dgm:spPr/>
    </dgm:pt>
  </dgm:ptLst>
  <dgm:cxnLst>
    <dgm:cxn modelId="{8CB00532-4A80-4001-9534-34C46D1CE4D5}" type="presOf" srcId="{4D6C2408-CDAE-44E9-964D-A4B92444F83C}" destId="{27ED6C19-4E2F-4AA4-B8B0-8D4D507455D1}" srcOrd="0" destOrd="0" presId="urn:microsoft.com/office/officeart/2005/8/layout/pyramid2"/>
    <dgm:cxn modelId="{DEC8A636-767A-4FE4-B605-283F9BDA6DE5}" type="presOf" srcId="{224710B1-3CE2-4A10-A308-78E207A1C16E}" destId="{8F7D7422-EA88-4B4E-824D-619DC43C88E6}" srcOrd="0" destOrd="0" presId="urn:microsoft.com/office/officeart/2005/8/layout/pyramid2"/>
    <dgm:cxn modelId="{0FDFF13D-86BE-4351-9F0D-A1571EAC7604}" type="presOf" srcId="{4DE51E95-3965-4B8F-AB7A-AAF1CEE22263}" destId="{B2C37113-9743-4B7C-9252-1ACD45448192}" srcOrd="0" destOrd="0" presId="urn:microsoft.com/office/officeart/2005/8/layout/pyramid2"/>
    <dgm:cxn modelId="{06F44F5E-7397-463B-BB69-EC32CE6EE8BB}" type="presOf" srcId="{C4E65B7C-937C-42D1-921F-65DA8E48686A}" destId="{B6C4E048-D7FB-4A7C-80B3-EB948C6E2FB3}" srcOrd="0" destOrd="0" presId="urn:microsoft.com/office/officeart/2005/8/layout/pyramid2"/>
    <dgm:cxn modelId="{11F4AE54-34C3-41C3-A406-6DE315691743}" srcId="{224710B1-3CE2-4A10-A308-78E207A1C16E}" destId="{C4E65B7C-937C-42D1-921F-65DA8E48686A}" srcOrd="2" destOrd="0" parTransId="{5D984A68-8E1A-43A6-94D6-CC4F6407C83A}" sibTransId="{7DEF8299-B245-40E6-8E2A-4EB24EE6C6AC}"/>
    <dgm:cxn modelId="{D6E78AC1-EECE-45B1-AE7E-DE0FD54FB4A1}" srcId="{224710B1-3CE2-4A10-A308-78E207A1C16E}" destId="{4DE51E95-3965-4B8F-AB7A-AAF1CEE22263}" srcOrd="1" destOrd="0" parTransId="{48EC20F9-B61D-455E-BF3F-D51928BAAA8C}" sibTransId="{4E9D07FD-980F-44A1-BD8D-3D6F8C66932E}"/>
    <dgm:cxn modelId="{EA94B2F0-40AD-42B2-8B53-FDAB504DB20B}" srcId="{224710B1-3CE2-4A10-A308-78E207A1C16E}" destId="{4D6C2408-CDAE-44E9-964D-A4B92444F83C}" srcOrd="3" destOrd="0" parTransId="{F68520F7-1DAE-4FA6-B9F3-08227309FDAB}" sibTransId="{4DB8CC19-9065-4FE3-905D-A1ED10B61382}"/>
    <dgm:cxn modelId="{F70183F8-9E03-4E4A-AB14-619EB6D0BE67}" srcId="{224710B1-3CE2-4A10-A308-78E207A1C16E}" destId="{2DFF3812-5A35-4AD4-999D-9716DED84D4E}" srcOrd="0" destOrd="0" parTransId="{6C859B0D-6A36-4E12-8590-33BA87485E98}" sibTransId="{199FA529-8E36-4613-9435-ECD45423F0E2}"/>
    <dgm:cxn modelId="{9317E6FD-A18F-4CCE-93A7-62AF8FC6802C}" type="presOf" srcId="{2DFF3812-5A35-4AD4-999D-9716DED84D4E}" destId="{703BE264-6705-4EE4-B5DA-6EF5CFE12AC0}" srcOrd="0" destOrd="0" presId="urn:microsoft.com/office/officeart/2005/8/layout/pyramid2"/>
    <dgm:cxn modelId="{CE33CE8D-A570-4DEC-AEF2-5B3759908937}" type="presParOf" srcId="{8F7D7422-EA88-4B4E-824D-619DC43C88E6}" destId="{2E4A62FE-DA9C-40B3-A1DD-B12CAA6AEA6A}" srcOrd="0" destOrd="0" presId="urn:microsoft.com/office/officeart/2005/8/layout/pyramid2"/>
    <dgm:cxn modelId="{557D7F53-3DF5-4142-B451-FE33D7CD8145}" type="presParOf" srcId="{8F7D7422-EA88-4B4E-824D-619DC43C88E6}" destId="{17DDEEF5-1337-4BA1-A686-946086CF8F50}" srcOrd="1" destOrd="0" presId="urn:microsoft.com/office/officeart/2005/8/layout/pyramid2"/>
    <dgm:cxn modelId="{0061DFD6-19D9-4529-ACFA-4C5F6E684F99}" type="presParOf" srcId="{17DDEEF5-1337-4BA1-A686-946086CF8F50}" destId="{703BE264-6705-4EE4-B5DA-6EF5CFE12AC0}" srcOrd="0" destOrd="0" presId="urn:microsoft.com/office/officeart/2005/8/layout/pyramid2"/>
    <dgm:cxn modelId="{DF8D92D1-D223-4597-B48A-340055C8A198}" type="presParOf" srcId="{17DDEEF5-1337-4BA1-A686-946086CF8F50}" destId="{222D35E9-988A-4FEE-BED0-1919FF4A3C4A}" srcOrd="1" destOrd="0" presId="urn:microsoft.com/office/officeart/2005/8/layout/pyramid2"/>
    <dgm:cxn modelId="{DB0416AA-0B98-4CA4-9041-4A7DE830D27D}" type="presParOf" srcId="{17DDEEF5-1337-4BA1-A686-946086CF8F50}" destId="{B2C37113-9743-4B7C-9252-1ACD45448192}" srcOrd="2" destOrd="0" presId="urn:microsoft.com/office/officeart/2005/8/layout/pyramid2"/>
    <dgm:cxn modelId="{0B4EF67B-39C6-4791-A8B4-9FD0AD0CB2AA}" type="presParOf" srcId="{17DDEEF5-1337-4BA1-A686-946086CF8F50}" destId="{82C1B48D-7722-4172-91EC-EF974FDBDF51}" srcOrd="3" destOrd="0" presId="urn:microsoft.com/office/officeart/2005/8/layout/pyramid2"/>
    <dgm:cxn modelId="{3D51C44A-13F2-480A-B656-EB57B88F0BF2}" type="presParOf" srcId="{17DDEEF5-1337-4BA1-A686-946086CF8F50}" destId="{B6C4E048-D7FB-4A7C-80B3-EB948C6E2FB3}" srcOrd="4" destOrd="0" presId="urn:microsoft.com/office/officeart/2005/8/layout/pyramid2"/>
    <dgm:cxn modelId="{F4DD8560-0773-49AE-93CD-FE6C1CCACFFA}" type="presParOf" srcId="{17DDEEF5-1337-4BA1-A686-946086CF8F50}" destId="{0A2F9B25-06C4-4820-8042-13EE3D6D2CB5}" srcOrd="5" destOrd="0" presId="urn:microsoft.com/office/officeart/2005/8/layout/pyramid2"/>
    <dgm:cxn modelId="{A5CC2005-6EF5-45BD-9FBA-49ADEBD731B2}" type="presParOf" srcId="{17DDEEF5-1337-4BA1-A686-946086CF8F50}" destId="{27ED6C19-4E2F-4AA4-B8B0-8D4D507455D1}" srcOrd="6" destOrd="0" presId="urn:microsoft.com/office/officeart/2005/8/layout/pyramid2"/>
    <dgm:cxn modelId="{6A104A2B-22D1-401D-9A04-07A5B04D172B}" type="presParOf" srcId="{17DDEEF5-1337-4BA1-A686-946086CF8F50}" destId="{BF1C199A-6F71-4205-886A-745D9524A20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ECD625-C27A-494F-BD87-A77ADDA9F9E6}" type="doc">
      <dgm:prSet loTypeId="urn:microsoft.com/office/officeart/2005/8/layout/pyramid2" loCatId="pyramid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50E69C7-AAC5-4C82-94DE-E80F3089CE23}">
      <dgm:prSet custT="1"/>
      <dgm:spPr/>
      <dgm:t>
        <a:bodyPr/>
        <a:lstStyle/>
        <a:p>
          <a:pPr rtl="0"/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Ўзбекистон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Республикаси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Маъмурий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жавобгарлик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тўғрисидаги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кодекси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0FE28BA-F3B5-4F97-858F-98A9E394F8DE}" type="parTrans" cxnId="{FC77F46B-A8D2-4750-88FA-6D2AE6EBD758}">
      <dgm:prSet/>
      <dgm:spPr/>
      <dgm:t>
        <a:bodyPr/>
        <a:lstStyle/>
        <a:p>
          <a:endParaRPr lang="ru-RU"/>
        </a:p>
      </dgm:t>
    </dgm:pt>
    <dgm:pt modelId="{6668CF48-EA12-4CC1-B0EE-42C7D1BC705E}" type="sibTrans" cxnId="{FC77F46B-A8D2-4750-88FA-6D2AE6EBD758}">
      <dgm:prSet/>
      <dgm:spPr/>
      <dgm:t>
        <a:bodyPr/>
        <a:lstStyle/>
        <a:p>
          <a:endParaRPr lang="ru-RU"/>
        </a:p>
      </dgm:t>
    </dgm:pt>
    <dgm:pt modelId="{0F8A6A95-53AD-4B9A-A324-CDB3398FBD0E}">
      <dgm:prSet custT="1"/>
      <dgm:spPr/>
      <dgm:t>
        <a:bodyPr/>
        <a:lstStyle/>
        <a:p>
          <a:pPr rtl="0"/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органининг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иштирокидаги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ташкилотнинг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фуқаролар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ўзини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ўзи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бошқариш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органининг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хизматчисини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пора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эвазига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оғдириб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олиш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193-1-модда (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бараваригача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миқдорда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жарима); </a:t>
          </a:r>
        </a:p>
      </dgm:t>
    </dgm:pt>
    <dgm:pt modelId="{35216C73-7B51-4AD0-8519-87765A43E2F2}" type="parTrans" cxnId="{752E8DB6-2E15-441C-A6F0-45B9DEAB56CE}">
      <dgm:prSet/>
      <dgm:spPr/>
      <dgm:t>
        <a:bodyPr/>
        <a:lstStyle/>
        <a:p>
          <a:endParaRPr lang="ru-RU"/>
        </a:p>
      </dgm:t>
    </dgm:pt>
    <dgm:pt modelId="{7A5219A9-50EA-41A5-9CBC-3E1E2E587E9A}" type="sibTrans" cxnId="{752E8DB6-2E15-441C-A6F0-45B9DEAB56CE}">
      <dgm:prSet/>
      <dgm:spPr/>
      <dgm:t>
        <a:bodyPr/>
        <a:lstStyle/>
        <a:p>
          <a:endParaRPr lang="ru-RU"/>
        </a:p>
      </dgm:t>
    </dgm:pt>
    <dgm:pt modelId="{F324F6DE-A20E-45D2-B4DB-123381EB795D}">
      <dgm:prSet custT="1"/>
      <dgm:spPr/>
      <dgm:t>
        <a:bodyPr/>
        <a:lstStyle/>
        <a:p>
          <a:pPr rtl="0"/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органи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иштирокидаги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ташкилот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фуқароларнинг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ўзини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ўзи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бошқариш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органи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хизматчисининг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қонунга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хилоф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равишда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моддий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қимматликлар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олиши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мулкий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манфаатдор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бўлиши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193-2-модда (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бараваригача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миқдорда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жарима);</a:t>
          </a:r>
        </a:p>
      </dgm:t>
    </dgm:pt>
    <dgm:pt modelId="{363CEE36-A0F5-4B36-9CFA-2D9F48F8E62A}" type="parTrans" cxnId="{D8106EE7-0B8B-452F-AD84-D0324262697E}">
      <dgm:prSet/>
      <dgm:spPr/>
      <dgm:t>
        <a:bodyPr/>
        <a:lstStyle/>
        <a:p>
          <a:endParaRPr lang="ru-RU"/>
        </a:p>
      </dgm:t>
    </dgm:pt>
    <dgm:pt modelId="{444E531A-29FA-4010-8F80-A7D88743222E}" type="sibTrans" cxnId="{D8106EE7-0B8B-452F-AD84-D0324262697E}">
      <dgm:prSet/>
      <dgm:spPr/>
      <dgm:t>
        <a:bodyPr/>
        <a:lstStyle/>
        <a:p>
          <a:endParaRPr lang="ru-RU"/>
        </a:p>
      </dgm:t>
    </dgm:pt>
    <dgm:pt modelId="{EA81C9BF-087C-4C6A-9811-C97D278C510A}">
      <dgm:prSet custT="1"/>
      <dgm:spPr/>
      <dgm:t>
        <a:bodyPr/>
        <a:lstStyle/>
        <a:p>
          <a:pPr rtl="0"/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Манфаатлар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тўқнашуви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тўғрисидаги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қонунчилик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талабларини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бажармаслик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193-4-модда (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бараваригача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dirty="0" err="1">
              <a:latin typeface="Arial" panose="020B0604020202020204" pitchFamily="34" charset="0"/>
              <a:cs typeface="Arial" panose="020B0604020202020204" pitchFamily="34" charset="0"/>
            </a:rPr>
            <a:t>миқдорда</a:t>
          </a:r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 жарима). </a:t>
          </a:r>
        </a:p>
      </dgm:t>
    </dgm:pt>
    <dgm:pt modelId="{C2CFD81F-DE3D-4BB5-821F-6EBEFE28806A}" type="parTrans" cxnId="{C5DD2928-ED39-4F97-AC6A-C171FA3E8F96}">
      <dgm:prSet/>
      <dgm:spPr/>
      <dgm:t>
        <a:bodyPr/>
        <a:lstStyle/>
        <a:p>
          <a:endParaRPr lang="ru-RU"/>
        </a:p>
      </dgm:t>
    </dgm:pt>
    <dgm:pt modelId="{9E8E242A-B97B-4A10-8E5B-69B7441184E1}" type="sibTrans" cxnId="{C5DD2928-ED39-4F97-AC6A-C171FA3E8F96}">
      <dgm:prSet/>
      <dgm:spPr/>
      <dgm:t>
        <a:bodyPr/>
        <a:lstStyle/>
        <a:p>
          <a:endParaRPr lang="ru-RU"/>
        </a:p>
      </dgm:t>
    </dgm:pt>
    <dgm:pt modelId="{4F3974A0-5B7E-4278-B4BE-C1C5EB38BEC5}" type="pres">
      <dgm:prSet presAssocID="{BEECD625-C27A-494F-BD87-A77ADDA9F9E6}" presName="compositeShape" presStyleCnt="0">
        <dgm:presLayoutVars>
          <dgm:dir/>
          <dgm:resizeHandles/>
        </dgm:presLayoutVars>
      </dgm:prSet>
      <dgm:spPr/>
    </dgm:pt>
    <dgm:pt modelId="{E6EE9300-0A03-4158-BB28-D959E7C76F00}" type="pres">
      <dgm:prSet presAssocID="{BEECD625-C27A-494F-BD87-A77ADDA9F9E6}" presName="pyramid" presStyleLbl="node1" presStyleIdx="0" presStyleCnt="1"/>
      <dgm:spPr/>
    </dgm:pt>
    <dgm:pt modelId="{D8C9A735-A511-4E8B-9FE0-B0C5629B11FB}" type="pres">
      <dgm:prSet presAssocID="{BEECD625-C27A-494F-BD87-A77ADDA9F9E6}" presName="theList" presStyleCnt="0"/>
      <dgm:spPr/>
    </dgm:pt>
    <dgm:pt modelId="{6C1B0643-158D-438B-B55C-61978CF06D41}" type="pres">
      <dgm:prSet presAssocID="{050E69C7-AAC5-4C82-94DE-E80F3089CE23}" presName="aNode" presStyleLbl="fgAcc1" presStyleIdx="0" presStyleCnt="4" custScaleY="44242">
        <dgm:presLayoutVars>
          <dgm:bulletEnabled val="1"/>
        </dgm:presLayoutVars>
      </dgm:prSet>
      <dgm:spPr/>
    </dgm:pt>
    <dgm:pt modelId="{2267922D-E58F-48EF-866B-E9BDF9FA5A86}" type="pres">
      <dgm:prSet presAssocID="{050E69C7-AAC5-4C82-94DE-E80F3089CE23}" presName="aSpace" presStyleCnt="0"/>
      <dgm:spPr/>
    </dgm:pt>
    <dgm:pt modelId="{878A23F6-2D90-44C1-BC9C-D8262C1592B8}" type="pres">
      <dgm:prSet presAssocID="{0F8A6A95-53AD-4B9A-A324-CDB3398FBD0E}" presName="aNode" presStyleLbl="fgAcc1" presStyleIdx="1" presStyleCnt="4" custScaleY="63129">
        <dgm:presLayoutVars>
          <dgm:bulletEnabled val="1"/>
        </dgm:presLayoutVars>
      </dgm:prSet>
      <dgm:spPr/>
    </dgm:pt>
    <dgm:pt modelId="{4071B61A-246C-4597-85BB-829545DFFB24}" type="pres">
      <dgm:prSet presAssocID="{0F8A6A95-53AD-4B9A-A324-CDB3398FBD0E}" presName="aSpace" presStyleCnt="0"/>
      <dgm:spPr/>
    </dgm:pt>
    <dgm:pt modelId="{3ECBA3FB-F3B4-4999-911A-C78830F890D8}" type="pres">
      <dgm:prSet presAssocID="{F324F6DE-A20E-45D2-B4DB-123381EB795D}" presName="aNode" presStyleLbl="fgAcc1" presStyleIdx="2" presStyleCnt="4" custScaleY="81237">
        <dgm:presLayoutVars>
          <dgm:bulletEnabled val="1"/>
        </dgm:presLayoutVars>
      </dgm:prSet>
      <dgm:spPr/>
    </dgm:pt>
    <dgm:pt modelId="{58451B2F-2F20-475F-B1A3-6E7DD684912D}" type="pres">
      <dgm:prSet presAssocID="{F324F6DE-A20E-45D2-B4DB-123381EB795D}" presName="aSpace" presStyleCnt="0"/>
      <dgm:spPr/>
    </dgm:pt>
    <dgm:pt modelId="{A554C53A-E319-40E7-80B8-CFD1182AB111}" type="pres">
      <dgm:prSet presAssocID="{EA81C9BF-087C-4C6A-9811-C97D278C510A}" presName="aNode" presStyleLbl="fgAcc1" presStyleIdx="3" presStyleCnt="4" custScaleY="63129">
        <dgm:presLayoutVars>
          <dgm:bulletEnabled val="1"/>
        </dgm:presLayoutVars>
      </dgm:prSet>
      <dgm:spPr/>
    </dgm:pt>
    <dgm:pt modelId="{8673B32A-05E8-4E21-A5D1-09F679ACDFBE}" type="pres">
      <dgm:prSet presAssocID="{EA81C9BF-087C-4C6A-9811-C97D278C510A}" presName="aSpace" presStyleCnt="0"/>
      <dgm:spPr/>
    </dgm:pt>
  </dgm:ptLst>
  <dgm:cxnLst>
    <dgm:cxn modelId="{C5DD2928-ED39-4F97-AC6A-C171FA3E8F96}" srcId="{BEECD625-C27A-494F-BD87-A77ADDA9F9E6}" destId="{EA81C9BF-087C-4C6A-9811-C97D278C510A}" srcOrd="3" destOrd="0" parTransId="{C2CFD81F-DE3D-4BB5-821F-6EBEFE28806A}" sibTransId="{9E8E242A-B97B-4A10-8E5B-69B7441184E1}"/>
    <dgm:cxn modelId="{CBD3B437-3B9E-45A1-AECA-13AB436DBD60}" type="presOf" srcId="{EA81C9BF-087C-4C6A-9811-C97D278C510A}" destId="{A554C53A-E319-40E7-80B8-CFD1182AB111}" srcOrd="0" destOrd="0" presId="urn:microsoft.com/office/officeart/2005/8/layout/pyramid2"/>
    <dgm:cxn modelId="{DCDA093C-86AC-4284-9CD0-940BD2B9243E}" type="presOf" srcId="{F324F6DE-A20E-45D2-B4DB-123381EB795D}" destId="{3ECBA3FB-F3B4-4999-911A-C78830F890D8}" srcOrd="0" destOrd="0" presId="urn:microsoft.com/office/officeart/2005/8/layout/pyramid2"/>
    <dgm:cxn modelId="{D9E42264-02D2-4452-B86E-89E191992358}" type="presOf" srcId="{050E69C7-AAC5-4C82-94DE-E80F3089CE23}" destId="{6C1B0643-158D-438B-B55C-61978CF06D41}" srcOrd="0" destOrd="0" presId="urn:microsoft.com/office/officeart/2005/8/layout/pyramid2"/>
    <dgm:cxn modelId="{72D26B65-89B4-4670-BB65-524B6B4BDA26}" type="presOf" srcId="{0F8A6A95-53AD-4B9A-A324-CDB3398FBD0E}" destId="{878A23F6-2D90-44C1-BC9C-D8262C1592B8}" srcOrd="0" destOrd="0" presId="urn:microsoft.com/office/officeart/2005/8/layout/pyramid2"/>
    <dgm:cxn modelId="{FC77F46B-A8D2-4750-88FA-6D2AE6EBD758}" srcId="{BEECD625-C27A-494F-BD87-A77ADDA9F9E6}" destId="{050E69C7-AAC5-4C82-94DE-E80F3089CE23}" srcOrd="0" destOrd="0" parTransId="{D0FE28BA-F3B5-4F97-858F-98A9E394F8DE}" sibTransId="{6668CF48-EA12-4CC1-B0EE-42C7D1BC705E}"/>
    <dgm:cxn modelId="{752E8DB6-2E15-441C-A6F0-45B9DEAB56CE}" srcId="{BEECD625-C27A-494F-BD87-A77ADDA9F9E6}" destId="{0F8A6A95-53AD-4B9A-A324-CDB3398FBD0E}" srcOrd="1" destOrd="0" parTransId="{35216C73-7B51-4AD0-8519-87765A43E2F2}" sibTransId="{7A5219A9-50EA-41A5-9CBC-3E1E2E587E9A}"/>
    <dgm:cxn modelId="{D8106EE7-0B8B-452F-AD84-D0324262697E}" srcId="{BEECD625-C27A-494F-BD87-A77ADDA9F9E6}" destId="{F324F6DE-A20E-45D2-B4DB-123381EB795D}" srcOrd="2" destOrd="0" parTransId="{363CEE36-A0F5-4B36-9CFA-2D9F48F8E62A}" sibTransId="{444E531A-29FA-4010-8F80-A7D88743222E}"/>
    <dgm:cxn modelId="{F81F08FF-A311-4C6A-86D4-657DA6BDCBA0}" type="presOf" srcId="{BEECD625-C27A-494F-BD87-A77ADDA9F9E6}" destId="{4F3974A0-5B7E-4278-B4BE-C1C5EB38BEC5}" srcOrd="0" destOrd="0" presId="urn:microsoft.com/office/officeart/2005/8/layout/pyramid2"/>
    <dgm:cxn modelId="{EF28B56C-35A0-4645-AF2D-CE02BA3FD749}" type="presParOf" srcId="{4F3974A0-5B7E-4278-B4BE-C1C5EB38BEC5}" destId="{E6EE9300-0A03-4158-BB28-D959E7C76F00}" srcOrd="0" destOrd="0" presId="urn:microsoft.com/office/officeart/2005/8/layout/pyramid2"/>
    <dgm:cxn modelId="{3C690763-AE04-48D5-AC76-787EE0DE2131}" type="presParOf" srcId="{4F3974A0-5B7E-4278-B4BE-C1C5EB38BEC5}" destId="{D8C9A735-A511-4E8B-9FE0-B0C5629B11FB}" srcOrd="1" destOrd="0" presId="urn:microsoft.com/office/officeart/2005/8/layout/pyramid2"/>
    <dgm:cxn modelId="{680455C0-1C9E-477C-963B-AECD54E59871}" type="presParOf" srcId="{D8C9A735-A511-4E8B-9FE0-B0C5629B11FB}" destId="{6C1B0643-158D-438B-B55C-61978CF06D41}" srcOrd="0" destOrd="0" presId="urn:microsoft.com/office/officeart/2005/8/layout/pyramid2"/>
    <dgm:cxn modelId="{D1A466E2-2F0D-4DC8-B7E5-1F7CC6861AF5}" type="presParOf" srcId="{D8C9A735-A511-4E8B-9FE0-B0C5629B11FB}" destId="{2267922D-E58F-48EF-866B-E9BDF9FA5A86}" srcOrd="1" destOrd="0" presId="urn:microsoft.com/office/officeart/2005/8/layout/pyramid2"/>
    <dgm:cxn modelId="{F54F1BB0-7EC9-4BC5-9863-0FC7254B8F2F}" type="presParOf" srcId="{D8C9A735-A511-4E8B-9FE0-B0C5629B11FB}" destId="{878A23F6-2D90-44C1-BC9C-D8262C1592B8}" srcOrd="2" destOrd="0" presId="urn:microsoft.com/office/officeart/2005/8/layout/pyramid2"/>
    <dgm:cxn modelId="{2CD6B5CC-AC17-452E-8EA0-BB37A120DA52}" type="presParOf" srcId="{D8C9A735-A511-4E8B-9FE0-B0C5629B11FB}" destId="{4071B61A-246C-4597-85BB-829545DFFB24}" srcOrd="3" destOrd="0" presId="urn:microsoft.com/office/officeart/2005/8/layout/pyramid2"/>
    <dgm:cxn modelId="{0D44F317-E516-402E-A138-D93ABDEF47D7}" type="presParOf" srcId="{D8C9A735-A511-4E8B-9FE0-B0C5629B11FB}" destId="{3ECBA3FB-F3B4-4999-911A-C78830F890D8}" srcOrd="4" destOrd="0" presId="urn:microsoft.com/office/officeart/2005/8/layout/pyramid2"/>
    <dgm:cxn modelId="{7293DC5F-8366-49E2-AD5D-072440D440CF}" type="presParOf" srcId="{D8C9A735-A511-4E8B-9FE0-B0C5629B11FB}" destId="{58451B2F-2F20-475F-B1A3-6E7DD684912D}" srcOrd="5" destOrd="0" presId="urn:microsoft.com/office/officeart/2005/8/layout/pyramid2"/>
    <dgm:cxn modelId="{0A7C3A35-4A5F-4ABD-A000-9C2604FF4625}" type="presParOf" srcId="{D8C9A735-A511-4E8B-9FE0-B0C5629B11FB}" destId="{A554C53A-E319-40E7-80B8-CFD1182AB111}" srcOrd="6" destOrd="0" presId="urn:microsoft.com/office/officeart/2005/8/layout/pyramid2"/>
    <dgm:cxn modelId="{BF2272EE-E0B9-465C-B730-B1420D8C3466}" type="presParOf" srcId="{D8C9A735-A511-4E8B-9FE0-B0C5629B11FB}" destId="{8673B32A-05E8-4E21-A5D1-09F679ACDFB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4BABA3-3F0A-4610-977E-DCD0379B65F6}" type="doc">
      <dgm:prSet loTypeId="urn:microsoft.com/office/officeart/2005/8/layout/pyramid2" loCatId="pyramid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6EEB8D-6DBF-436D-A323-57D69DE28405}">
      <dgm:prSet custT="1"/>
      <dgm:spPr/>
      <dgm:t>
        <a:bodyPr/>
        <a:lstStyle/>
        <a:p>
          <a:pPr rtl="0"/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Ҳокимият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мансаб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ваколатини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суиистеъмол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қилиш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205-модда,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ҳокимият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мансаб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ваколати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доирасидан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четга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чиқиш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206-модда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мансаб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сохтакорлиги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209-модда (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600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бараваригача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жарима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йилгача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озодликдан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маҳрум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этиш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);</a:t>
          </a:r>
        </a:p>
      </dgm:t>
    </dgm:pt>
    <dgm:pt modelId="{358F800C-B8C1-42F9-931E-3E16CA5751A6}" type="parTrans" cxnId="{7C10B3FC-5A95-4838-808D-2DC87097875F}">
      <dgm:prSet/>
      <dgm:spPr/>
      <dgm:t>
        <a:bodyPr/>
        <a:lstStyle/>
        <a:p>
          <a:endParaRPr lang="ru-RU"/>
        </a:p>
      </dgm:t>
    </dgm:pt>
    <dgm:pt modelId="{6C7C100A-AA24-407A-BD5F-6D5C0393E30F}" type="sibTrans" cxnId="{7C10B3FC-5A95-4838-808D-2DC87097875F}">
      <dgm:prSet/>
      <dgm:spPr/>
      <dgm:t>
        <a:bodyPr/>
        <a:lstStyle/>
        <a:p>
          <a:endParaRPr lang="ru-RU"/>
        </a:p>
      </dgm:t>
    </dgm:pt>
    <dgm:pt modelId="{625F7E1B-73B7-487C-8DD4-987FE304EBB0}">
      <dgm:prSet custT="1"/>
      <dgm:spPr/>
      <dgm:t>
        <a:bodyPr/>
        <a:lstStyle/>
        <a:p>
          <a:pPr rtl="0"/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Ҳокимият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ҳаракатсизлиги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208-модда (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уч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йилгача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озодликдан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маҳрум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қилиш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); </a:t>
          </a:r>
        </a:p>
      </dgm:t>
    </dgm:pt>
    <dgm:pt modelId="{D5106783-96E6-44C1-B6F7-2096C5EC655E}" type="parTrans" cxnId="{59784FC1-905F-46D0-B52F-26AAFF4B1624}">
      <dgm:prSet/>
      <dgm:spPr/>
      <dgm:t>
        <a:bodyPr/>
        <a:lstStyle/>
        <a:p>
          <a:endParaRPr lang="ru-RU"/>
        </a:p>
      </dgm:t>
    </dgm:pt>
    <dgm:pt modelId="{06B8DDB1-390F-42D0-BF6C-6480A0795B43}" type="sibTrans" cxnId="{59784FC1-905F-46D0-B52F-26AAFF4B1624}">
      <dgm:prSet/>
      <dgm:spPr/>
      <dgm:t>
        <a:bodyPr/>
        <a:lstStyle/>
        <a:p>
          <a:endParaRPr lang="ru-RU"/>
        </a:p>
      </dgm:t>
    </dgm:pt>
    <dgm:pt modelId="{CE64B105-C6E1-4306-8527-48D67432C9BE}">
      <dgm:prSet custT="1"/>
      <dgm:spPr/>
      <dgm:t>
        <a:bodyPr/>
        <a:lstStyle/>
        <a:p>
          <a:pPr rtl="0"/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Пора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олиш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210-модда, пора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бериш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211-модда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пора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олиш-беришда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воситачилик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қилиш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212-модда (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100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бараваригача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жарима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15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йилгача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озодликдан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махрум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қилиш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); </a:t>
          </a:r>
        </a:p>
      </dgm:t>
    </dgm:pt>
    <dgm:pt modelId="{79396A01-0629-47C6-B767-8128333490B6}" type="parTrans" cxnId="{DC83A276-0575-4A9C-AF78-28162EE9CD4C}">
      <dgm:prSet/>
      <dgm:spPr/>
      <dgm:t>
        <a:bodyPr/>
        <a:lstStyle/>
        <a:p>
          <a:endParaRPr lang="ru-RU"/>
        </a:p>
      </dgm:t>
    </dgm:pt>
    <dgm:pt modelId="{BA131A2D-81DF-4F91-9DB3-B6CB61C8806A}" type="sibTrans" cxnId="{DC83A276-0575-4A9C-AF78-28162EE9CD4C}">
      <dgm:prSet/>
      <dgm:spPr/>
      <dgm:t>
        <a:bodyPr/>
        <a:lstStyle/>
        <a:p>
          <a:endParaRPr lang="ru-RU"/>
        </a:p>
      </dgm:t>
    </dgm:pt>
    <dgm:pt modelId="{2941B446-0CD5-4850-8E8B-35E5D0196476}">
      <dgm:prSet custT="1"/>
      <dgm:spPr/>
      <dgm:t>
        <a:bodyPr/>
        <a:lstStyle/>
        <a:p>
          <a:pPr rtl="0"/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органи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иштирокидаги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ташкилот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фуқароларнинг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ўзини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ўзи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бошқариш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органи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хизматчисининг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қонунга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хилоф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равишда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моддий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қимматликлар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олиши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мулкий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манфаатдор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бўлиши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213-214-моддалари (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100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баравари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миқдорида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жарима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8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йил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err="1">
              <a:latin typeface="Arial" panose="020B0604020202020204" pitchFamily="34" charset="0"/>
              <a:cs typeface="Arial" panose="020B0604020202020204" pitchFamily="34" charset="0"/>
            </a:rPr>
            <a:t>муддатга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 ОМҚ)</a:t>
          </a:r>
        </a:p>
      </dgm:t>
    </dgm:pt>
    <dgm:pt modelId="{94A04778-5511-4961-BA74-D8EF3DB1DEC6}" type="parTrans" cxnId="{EB83E8F2-4847-4A02-B8CB-9526E4A331DF}">
      <dgm:prSet/>
      <dgm:spPr/>
      <dgm:t>
        <a:bodyPr/>
        <a:lstStyle/>
        <a:p>
          <a:endParaRPr lang="ru-RU"/>
        </a:p>
      </dgm:t>
    </dgm:pt>
    <dgm:pt modelId="{42B848F9-AABF-4687-8AEC-61F01551B7C5}" type="sibTrans" cxnId="{EB83E8F2-4847-4A02-B8CB-9526E4A331DF}">
      <dgm:prSet/>
      <dgm:spPr/>
      <dgm:t>
        <a:bodyPr/>
        <a:lstStyle/>
        <a:p>
          <a:endParaRPr lang="ru-RU"/>
        </a:p>
      </dgm:t>
    </dgm:pt>
    <dgm:pt modelId="{D9B02D2F-A69F-4E19-A858-8D9AD56727E2}">
      <dgm:prSet custT="1"/>
      <dgm:spPr/>
      <dgm:t>
        <a:bodyPr/>
        <a:lstStyle/>
        <a:p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Ўзбекистон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Республикаси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Жиноят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кодекси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D7BFC-D0EF-49A2-B28C-9B2A96C041CC}" type="parTrans" cxnId="{9943308F-4019-4A11-8109-A3730626FB91}">
      <dgm:prSet/>
      <dgm:spPr/>
      <dgm:t>
        <a:bodyPr/>
        <a:lstStyle/>
        <a:p>
          <a:endParaRPr lang="ru-RU"/>
        </a:p>
      </dgm:t>
    </dgm:pt>
    <dgm:pt modelId="{A51BD956-2151-4746-B1FE-16ABA985E7B0}" type="sibTrans" cxnId="{9943308F-4019-4A11-8109-A3730626FB91}">
      <dgm:prSet/>
      <dgm:spPr/>
      <dgm:t>
        <a:bodyPr/>
        <a:lstStyle/>
        <a:p>
          <a:endParaRPr lang="ru-RU"/>
        </a:p>
      </dgm:t>
    </dgm:pt>
    <dgm:pt modelId="{C2F93D20-6766-4DC3-9D8A-7129D3C5EDCF}" type="pres">
      <dgm:prSet presAssocID="{F04BABA3-3F0A-4610-977E-DCD0379B65F6}" presName="compositeShape" presStyleCnt="0">
        <dgm:presLayoutVars>
          <dgm:dir/>
          <dgm:resizeHandles/>
        </dgm:presLayoutVars>
      </dgm:prSet>
      <dgm:spPr/>
    </dgm:pt>
    <dgm:pt modelId="{95F3F6FB-82F6-46F5-A15B-DF1074F4A951}" type="pres">
      <dgm:prSet presAssocID="{F04BABA3-3F0A-4610-977E-DCD0379B65F6}" presName="pyramid" presStyleLbl="node1" presStyleIdx="0" presStyleCnt="1"/>
      <dgm:spPr/>
    </dgm:pt>
    <dgm:pt modelId="{726C0D2B-444A-4F46-964F-2DB52B34154E}" type="pres">
      <dgm:prSet presAssocID="{F04BABA3-3F0A-4610-977E-DCD0379B65F6}" presName="theList" presStyleCnt="0"/>
      <dgm:spPr/>
    </dgm:pt>
    <dgm:pt modelId="{35F53595-FE60-4701-96EE-00382D48BCAE}" type="pres">
      <dgm:prSet presAssocID="{D9B02D2F-A69F-4E19-A858-8D9AD56727E2}" presName="aNode" presStyleLbl="fgAcc1" presStyleIdx="0" presStyleCnt="5" custScaleX="117132">
        <dgm:presLayoutVars>
          <dgm:bulletEnabled val="1"/>
        </dgm:presLayoutVars>
      </dgm:prSet>
      <dgm:spPr/>
    </dgm:pt>
    <dgm:pt modelId="{62D633F8-69CA-4A68-AF23-A2956D1C69F2}" type="pres">
      <dgm:prSet presAssocID="{D9B02D2F-A69F-4E19-A858-8D9AD56727E2}" presName="aSpace" presStyleCnt="0"/>
      <dgm:spPr/>
    </dgm:pt>
    <dgm:pt modelId="{0D77C971-F188-4270-882A-616D9AA180BE}" type="pres">
      <dgm:prSet presAssocID="{386EEB8D-6DBF-436D-A323-57D69DE28405}" presName="aNode" presStyleLbl="fgAcc1" presStyleIdx="1" presStyleCnt="5" custScaleX="118279" custScaleY="128818">
        <dgm:presLayoutVars>
          <dgm:bulletEnabled val="1"/>
        </dgm:presLayoutVars>
      </dgm:prSet>
      <dgm:spPr/>
    </dgm:pt>
    <dgm:pt modelId="{C8493D3E-A92C-4053-9741-9B60E4B8305A}" type="pres">
      <dgm:prSet presAssocID="{386EEB8D-6DBF-436D-A323-57D69DE28405}" presName="aSpace" presStyleCnt="0"/>
      <dgm:spPr/>
    </dgm:pt>
    <dgm:pt modelId="{1AAD35CC-075B-4B91-A94B-99E15463177D}" type="pres">
      <dgm:prSet presAssocID="{625F7E1B-73B7-487C-8DD4-987FE304EBB0}" presName="aNode" presStyleLbl="fgAcc1" presStyleIdx="2" presStyleCnt="5" custScaleX="117606" custScaleY="75539">
        <dgm:presLayoutVars>
          <dgm:bulletEnabled val="1"/>
        </dgm:presLayoutVars>
      </dgm:prSet>
      <dgm:spPr/>
    </dgm:pt>
    <dgm:pt modelId="{43F93E9C-AA0F-4400-8529-621825634401}" type="pres">
      <dgm:prSet presAssocID="{625F7E1B-73B7-487C-8DD4-987FE304EBB0}" presName="aSpace" presStyleCnt="0"/>
      <dgm:spPr/>
    </dgm:pt>
    <dgm:pt modelId="{5412DC3B-1C55-4D56-93A3-05611B32F7B6}" type="pres">
      <dgm:prSet presAssocID="{CE64B105-C6E1-4306-8527-48D67432C9BE}" presName="aNode" presStyleLbl="fgAcc1" presStyleIdx="3" presStyleCnt="5" custScaleX="115952">
        <dgm:presLayoutVars>
          <dgm:bulletEnabled val="1"/>
        </dgm:presLayoutVars>
      </dgm:prSet>
      <dgm:spPr/>
    </dgm:pt>
    <dgm:pt modelId="{83057EE7-94F8-4B18-9A0E-059CAC8C6AB1}" type="pres">
      <dgm:prSet presAssocID="{CE64B105-C6E1-4306-8527-48D67432C9BE}" presName="aSpace" presStyleCnt="0"/>
      <dgm:spPr/>
    </dgm:pt>
    <dgm:pt modelId="{C782F6EA-83CC-404F-AB77-6C1B38F0793E}" type="pres">
      <dgm:prSet presAssocID="{2941B446-0CD5-4850-8E8B-35E5D0196476}" presName="aNode" presStyleLbl="fgAcc1" presStyleIdx="4" presStyleCnt="5" custScaleX="115986">
        <dgm:presLayoutVars>
          <dgm:bulletEnabled val="1"/>
        </dgm:presLayoutVars>
      </dgm:prSet>
      <dgm:spPr/>
    </dgm:pt>
    <dgm:pt modelId="{075A74A0-B0BE-4CED-83BF-97176F75FBB8}" type="pres">
      <dgm:prSet presAssocID="{2941B446-0CD5-4850-8E8B-35E5D0196476}" presName="aSpace" presStyleCnt="0"/>
      <dgm:spPr/>
    </dgm:pt>
  </dgm:ptLst>
  <dgm:cxnLst>
    <dgm:cxn modelId="{429DDF40-2025-4E5C-9462-514740C49B2D}" type="presOf" srcId="{D9B02D2F-A69F-4E19-A858-8D9AD56727E2}" destId="{35F53595-FE60-4701-96EE-00382D48BCAE}" srcOrd="0" destOrd="0" presId="urn:microsoft.com/office/officeart/2005/8/layout/pyramid2"/>
    <dgm:cxn modelId="{DC83A276-0575-4A9C-AF78-28162EE9CD4C}" srcId="{F04BABA3-3F0A-4610-977E-DCD0379B65F6}" destId="{CE64B105-C6E1-4306-8527-48D67432C9BE}" srcOrd="3" destOrd="0" parTransId="{79396A01-0629-47C6-B767-8128333490B6}" sibTransId="{BA131A2D-81DF-4F91-9DB3-B6CB61C8806A}"/>
    <dgm:cxn modelId="{1CB25586-C52E-45BF-934A-41AB2E0A2044}" type="presOf" srcId="{386EEB8D-6DBF-436D-A323-57D69DE28405}" destId="{0D77C971-F188-4270-882A-616D9AA180BE}" srcOrd="0" destOrd="0" presId="urn:microsoft.com/office/officeart/2005/8/layout/pyramid2"/>
    <dgm:cxn modelId="{2500A98E-A7FA-4357-BE17-914EACBFC734}" type="presOf" srcId="{CE64B105-C6E1-4306-8527-48D67432C9BE}" destId="{5412DC3B-1C55-4D56-93A3-05611B32F7B6}" srcOrd="0" destOrd="0" presId="urn:microsoft.com/office/officeart/2005/8/layout/pyramid2"/>
    <dgm:cxn modelId="{9943308F-4019-4A11-8109-A3730626FB91}" srcId="{F04BABA3-3F0A-4610-977E-DCD0379B65F6}" destId="{D9B02D2F-A69F-4E19-A858-8D9AD56727E2}" srcOrd="0" destOrd="0" parTransId="{B40D7BFC-D0EF-49A2-B28C-9B2A96C041CC}" sibTransId="{A51BD956-2151-4746-B1FE-16ABA985E7B0}"/>
    <dgm:cxn modelId="{59784FC1-905F-46D0-B52F-26AAFF4B1624}" srcId="{F04BABA3-3F0A-4610-977E-DCD0379B65F6}" destId="{625F7E1B-73B7-487C-8DD4-987FE304EBB0}" srcOrd="2" destOrd="0" parTransId="{D5106783-96E6-44C1-B6F7-2096C5EC655E}" sibTransId="{06B8DDB1-390F-42D0-BF6C-6480A0795B43}"/>
    <dgm:cxn modelId="{6FE286C9-54D5-4C21-813D-2F564CF5DA23}" type="presOf" srcId="{2941B446-0CD5-4850-8E8B-35E5D0196476}" destId="{C782F6EA-83CC-404F-AB77-6C1B38F0793E}" srcOrd="0" destOrd="0" presId="urn:microsoft.com/office/officeart/2005/8/layout/pyramid2"/>
    <dgm:cxn modelId="{1AC2B9E5-67FA-44E0-A542-3A40B54903D2}" type="presOf" srcId="{F04BABA3-3F0A-4610-977E-DCD0379B65F6}" destId="{C2F93D20-6766-4DC3-9D8A-7129D3C5EDCF}" srcOrd="0" destOrd="0" presId="urn:microsoft.com/office/officeart/2005/8/layout/pyramid2"/>
    <dgm:cxn modelId="{A7D452EF-16C0-465F-AE8B-128E70E4EB89}" type="presOf" srcId="{625F7E1B-73B7-487C-8DD4-987FE304EBB0}" destId="{1AAD35CC-075B-4B91-A94B-99E15463177D}" srcOrd="0" destOrd="0" presId="urn:microsoft.com/office/officeart/2005/8/layout/pyramid2"/>
    <dgm:cxn modelId="{EB83E8F2-4847-4A02-B8CB-9526E4A331DF}" srcId="{F04BABA3-3F0A-4610-977E-DCD0379B65F6}" destId="{2941B446-0CD5-4850-8E8B-35E5D0196476}" srcOrd="4" destOrd="0" parTransId="{94A04778-5511-4961-BA74-D8EF3DB1DEC6}" sibTransId="{42B848F9-AABF-4687-8AEC-61F01551B7C5}"/>
    <dgm:cxn modelId="{7C10B3FC-5A95-4838-808D-2DC87097875F}" srcId="{F04BABA3-3F0A-4610-977E-DCD0379B65F6}" destId="{386EEB8D-6DBF-436D-A323-57D69DE28405}" srcOrd="1" destOrd="0" parTransId="{358F800C-B8C1-42F9-931E-3E16CA5751A6}" sibTransId="{6C7C100A-AA24-407A-BD5F-6D5C0393E30F}"/>
    <dgm:cxn modelId="{EC92E800-7CA8-4A45-9678-1F30A779F765}" type="presParOf" srcId="{C2F93D20-6766-4DC3-9D8A-7129D3C5EDCF}" destId="{95F3F6FB-82F6-46F5-A15B-DF1074F4A951}" srcOrd="0" destOrd="0" presId="urn:microsoft.com/office/officeart/2005/8/layout/pyramid2"/>
    <dgm:cxn modelId="{64B21872-1CC7-4AC0-B9B8-E392F3F8472E}" type="presParOf" srcId="{C2F93D20-6766-4DC3-9D8A-7129D3C5EDCF}" destId="{726C0D2B-444A-4F46-964F-2DB52B34154E}" srcOrd="1" destOrd="0" presId="urn:microsoft.com/office/officeart/2005/8/layout/pyramid2"/>
    <dgm:cxn modelId="{794A7776-E0C0-4F1F-8607-FF4512FCCD12}" type="presParOf" srcId="{726C0D2B-444A-4F46-964F-2DB52B34154E}" destId="{35F53595-FE60-4701-96EE-00382D48BCAE}" srcOrd="0" destOrd="0" presId="urn:microsoft.com/office/officeart/2005/8/layout/pyramid2"/>
    <dgm:cxn modelId="{1DF7AF0B-01FF-4025-BA4C-C89E7C14ACD5}" type="presParOf" srcId="{726C0D2B-444A-4F46-964F-2DB52B34154E}" destId="{62D633F8-69CA-4A68-AF23-A2956D1C69F2}" srcOrd="1" destOrd="0" presId="urn:microsoft.com/office/officeart/2005/8/layout/pyramid2"/>
    <dgm:cxn modelId="{5515EB70-39D8-47A9-91C2-6D2D83AD6724}" type="presParOf" srcId="{726C0D2B-444A-4F46-964F-2DB52B34154E}" destId="{0D77C971-F188-4270-882A-616D9AA180BE}" srcOrd="2" destOrd="0" presId="urn:microsoft.com/office/officeart/2005/8/layout/pyramid2"/>
    <dgm:cxn modelId="{276C3BFB-BDC9-40EB-9DC3-60BB77552B78}" type="presParOf" srcId="{726C0D2B-444A-4F46-964F-2DB52B34154E}" destId="{C8493D3E-A92C-4053-9741-9B60E4B8305A}" srcOrd="3" destOrd="0" presId="urn:microsoft.com/office/officeart/2005/8/layout/pyramid2"/>
    <dgm:cxn modelId="{D92B67EE-0143-4661-A3A8-8F13510A3FA1}" type="presParOf" srcId="{726C0D2B-444A-4F46-964F-2DB52B34154E}" destId="{1AAD35CC-075B-4B91-A94B-99E15463177D}" srcOrd="4" destOrd="0" presId="urn:microsoft.com/office/officeart/2005/8/layout/pyramid2"/>
    <dgm:cxn modelId="{175B5AE2-87F6-4B4F-BA8A-9203C3A2E68F}" type="presParOf" srcId="{726C0D2B-444A-4F46-964F-2DB52B34154E}" destId="{43F93E9C-AA0F-4400-8529-621825634401}" srcOrd="5" destOrd="0" presId="urn:microsoft.com/office/officeart/2005/8/layout/pyramid2"/>
    <dgm:cxn modelId="{489DA549-EE2B-4B04-B7B7-AD11A2099F0B}" type="presParOf" srcId="{726C0D2B-444A-4F46-964F-2DB52B34154E}" destId="{5412DC3B-1C55-4D56-93A3-05611B32F7B6}" srcOrd="6" destOrd="0" presId="urn:microsoft.com/office/officeart/2005/8/layout/pyramid2"/>
    <dgm:cxn modelId="{0E34DEC5-A789-455F-99ED-5D5BB3483110}" type="presParOf" srcId="{726C0D2B-444A-4F46-964F-2DB52B34154E}" destId="{83057EE7-94F8-4B18-9A0E-059CAC8C6AB1}" srcOrd="7" destOrd="0" presId="urn:microsoft.com/office/officeart/2005/8/layout/pyramid2"/>
    <dgm:cxn modelId="{30953E54-623F-4406-954C-21BB09E2F002}" type="presParOf" srcId="{726C0D2B-444A-4F46-964F-2DB52B34154E}" destId="{C782F6EA-83CC-404F-AB77-6C1B38F0793E}" srcOrd="8" destOrd="0" presId="urn:microsoft.com/office/officeart/2005/8/layout/pyramid2"/>
    <dgm:cxn modelId="{3B05CFF9-F6A6-4ACE-A805-765CBF45AC54}" type="presParOf" srcId="{726C0D2B-444A-4F46-964F-2DB52B34154E}" destId="{075A74A0-B0BE-4CED-83BF-97176F75FBB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8C3F6-2073-478E-8963-235E97B4B2A5}">
      <dsp:nvSpPr>
        <dsp:cNvPr id="0" name=""/>
        <dsp:cNvSpPr/>
      </dsp:nvSpPr>
      <dsp:spPr>
        <a:xfrm>
          <a:off x="0" y="0"/>
          <a:ext cx="8172909" cy="122911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latin typeface="Arial" panose="020B0604020202020204" pitchFamily="34" charset="0"/>
              <a:cs typeface="Arial" panose="020B0604020202020204" pitchFamily="34" charset="0"/>
            </a:rPr>
            <a:t>Коррупция </a:t>
          </a:r>
          <a:r>
            <a:rPr lang="ru-RU" sz="5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тушунчаси</a:t>
          </a:r>
          <a:endParaRPr lang="ru-RU" sz="5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8172909" cy="1229115"/>
      </dsp:txXfrm>
    </dsp:sp>
    <dsp:sp modelId="{CAA34556-7D3E-418C-ABC1-D5685D94A38B}">
      <dsp:nvSpPr>
        <dsp:cNvPr id="0" name=""/>
        <dsp:cNvSpPr/>
      </dsp:nvSpPr>
      <dsp:spPr>
        <a:xfrm>
          <a:off x="0" y="1229115"/>
          <a:ext cx="8172909" cy="25811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Коррупция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шахснинг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ўз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мансаб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хизмат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мавқеидан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шахсий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манфаатларини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ёхуд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ўзга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шахсларнинг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манфаатларини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кўзлаб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моддий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номоддий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наф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олиш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мақсадида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қонунга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хилоф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равишда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фойдаланиши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худди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шунингдек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бундай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нафни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қонунга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хилоф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равишда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тақдим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этиш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1229115"/>
        <a:ext cx="8172909" cy="2581142"/>
      </dsp:txXfrm>
    </dsp:sp>
    <dsp:sp modelId="{DEF5E0F6-C5B9-4D39-8D82-62816568C434}">
      <dsp:nvSpPr>
        <dsp:cNvPr id="0" name=""/>
        <dsp:cNvSpPr/>
      </dsp:nvSpPr>
      <dsp:spPr>
        <a:xfrm>
          <a:off x="0" y="3810258"/>
          <a:ext cx="8172909" cy="28679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EDE5E-C3AC-440E-B2B8-C38C72F1FDF2}">
      <dsp:nvSpPr>
        <dsp:cNvPr id="0" name=""/>
        <dsp:cNvSpPr/>
      </dsp:nvSpPr>
      <dsp:spPr>
        <a:xfrm>
          <a:off x="1629818" y="-139113"/>
          <a:ext cx="5052469" cy="5052469"/>
        </a:xfrm>
        <a:prstGeom prst="circularArrow">
          <a:avLst>
            <a:gd name="adj1" fmla="val 5544"/>
            <a:gd name="adj2" fmla="val 330680"/>
            <a:gd name="adj3" fmla="val 14066761"/>
            <a:gd name="adj4" fmla="val 17211390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03B0FC1-8019-4357-AFEE-B6C2B44D5875}">
      <dsp:nvSpPr>
        <dsp:cNvPr id="0" name=""/>
        <dsp:cNvSpPr/>
      </dsp:nvSpPr>
      <dsp:spPr>
        <a:xfrm>
          <a:off x="3124670" y="95"/>
          <a:ext cx="2062765" cy="7954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Мамлакат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иқтисодиёти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асосан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томонидан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бошқарилиши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3503" y="38928"/>
        <a:ext cx="1985099" cy="717828"/>
      </dsp:txXfrm>
    </dsp:sp>
    <dsp:sp modelId="{5E7AE3EB-56E0-4C40-925B-37D1A92DC5EC}">
      <dsp:nvSpPr>
        <dsp:cNvPr id="0" name=""/>
        <dsp:cNvSpPr/>
      </dsp:nvSpPr>
      <dsp:spPr>
        <a:xfrm>
          <a:off x="5143767" y="864097"/>
          <a:ext cx="2062765" cy="7954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бошқарув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органларининг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халқ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билан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алоқалари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узилиб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қолганлиги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2600" y="902930"/>
        <a:ext cx="1985099" cy="717828"/>
      </dsp:txXfrm>
    </dsp:sp>
    <dsp:sp modelId="{FCDEDCB6-66B1-4BA7-BEB9-A523FCA11910}">
      <dsp:nvSpPr>
        <dsp:cNvPr id="0" name=""/>
        <dsp:cNvSpPr/>
      </dsp:nvSpPr>
      <dsp:spPr>
        <a:xfrm>
          <a:off x="5423521" y="2518573"/>
          <a:ext cx="2062765" cy="7954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Халқнинг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этник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жиҳатдан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бирдам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эмаслиги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2354" y="2557406"/>
        <a:ext cx="1985099" cy="717828"/>
      </dsp:txXfrm>
    </dsp:sp>
    <dsp:sp modelId="{1459DFA7-FD66-4BD2-AD43-541FC2C04DAD}">
      <dsp:nvSpPr>
        <dsp:cNvPr id="0" name=""/>
        <dsp:cNvSpPr/>
      </dsp:nvSpPr>
      <dsp:spPr>
        <a:xfrm>
          <a:off x="4374602" y="4095956"/>
          <a:ext cx="2062765" cy="7954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секторида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ойлик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маошларнинг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хусусий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секторга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қараганда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анча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пастлиги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3435" y="4134789"/>
        <a:ext cx="1985099" cy="717828"/>
      </dsp:txXfrm>
    </dsp:sp>
    <dsp:sp modelId="{5C128761-5C65-4BD2-B6CD-EE2D4F74CCC1}">
      <dsp:nvSpPr>
        <dsp:cNvPr id="0" name=""/>
        <dsp:cNvSpPr/>
      </dsp:nvSpPr>
      <dsp:spPr>
        <a:xfrm>
          <a:off x="1919513" y="4095964"/>
          <a:ext cx="2062765" cy="79549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Муайян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latin typeface="Arial" panose="020B0604020202020204" pitchFamily="34" charset="0"/>
              <a:cs typeface="Arial" panose="020B0604020202020204" pitchFamily="34" charset="0"/>
            </a:rPr>
            <a:t>хизмат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турларида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latin typeface="Arial" panose="020B0604020202020204" pitchFamily="34" charset="0"/>
              <a:cs typeface="Arial" panose="020B0604020202020204" pitchFamily="34" charset="0"/>
            </a:rPr>
            <a:t>давлатда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latin typeface="Arial" panose="020B0604020202020204" pitchFamily="34" charset="0"/>
              <a:cs typeface="Arial" panose="020B0604020202020204" pitchFamily="34" charset="0"/>
            </a:rPr>
            <a:t>якка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latin typeface="Arial" panose="020B0604020202020204" pitchFamily="34" charset="0"/>
              <a:cs typeface="Arial" panose="020B0604020202020204" pitchFamily="34" charset="0"/>
            </a:rPr>
            <a:t>ҳукмронлик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latin typeface="Arial" panose="020B0604020202020204" pitchFamily="34" charset="0"/>
              <a:cs typeface="Arial" panose="020B0604020202020204" pitchFamily="34" charset="0"/>
            </a:rPr>
            <a:t>ўрнатилгани</a:t>
          </a: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8346" y="4134797"/>
        <a:ext cx="1985099" cy="717828"/>
      </dsp:txXfrm>
    </dsp:sp>
    <dsp:sp modelId="{84555DD8-AD0B-41F3-80DA-C09DF20FF7D9}">
      <dsp:nvSpPr>
        <dsp:cNvPr id="0" name=""/>
        <dsp:cNvSpPr/>
      </dsp:nvSpPr>
      <dsp:spPr>
        <a:xfrm>
          <a:off x="843359" y="2518570"/>
          <a:ext cx="2062765" cy="7954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Иқтисодий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барқарорликнинг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мавжуд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эмаслиги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2192" y="2557403"/>
        <a:ext cx="1985099" cy="717828"/>
      </dsp:txXfrm>
    </dsp:sp>
    <dsp:sp modelId="{C5CD502D-62E1-42CA-B7D9-D78218F0788D}">
      <dsp:nvSpPr>
        <dsp:cNvPr id="0" name=""/>
        <dsp:cNvSpPr/>
      </dsp:nvSpPr>
      <dsp:spPr>
        <a:xfrm>
          <a:off x="1243820" y="826388"/>
          <a:ext cx="2062765" cy="7954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Иқтисодий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ривожланиш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ЯИМнинг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аҳоли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жон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бошига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ўсиши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суръатлари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пастлиги</a:t>
          </a:r>
          <a:r>
            <a:rPr lang="ru-RU" sz="1000" b="1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2653" y="865221"/>
        <a:ext cx="1985099" cy="717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F0CE1-F47B-4A34-A3D2-D8FC18F1A2BD}">
      <dsp:nvSpPr>
        <dsp:cNvPr id="0" name=""/>
        <dsp:cNvSpPr/>
      </dsp:nvSpPr>
      <dsp:spPr>
        <a:xfrm rot="5400000">
          <a:off x="-181125" y="183248"/>
          <a:ext cx="1207505" cy="845253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424749"/>
        <a:ext cx="845253" cy="362252"/>
      </dsp:txXfrm>
    </dsp:sp>
    <dsp:sp modelId="{B299BC20-9EF1-493B-9353-34B2B13E25F4}">
      <dsp:nvSpPr>
        <dsp:cNvPr id="0" name=""/>
        <dsp:cNvSpPr/>
      </dsp:nvSpPr>
      <dsp:spPr>
        <a:xfrm rot="5400000">
          <a:off x="4116642" y="-3269265"/>
          <a:ext cx="784878" cy="7327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банкининг коррупцияга қарши курашиш сиёсати</a:t>
          </a:r>
          <a:r>
            <a:rPr lang="uz-Latn-UZ" sz="15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5254" y="40438"/>
        <a:ext cx="7289340" cy="708248"/>
      </dsp:txXfrm>
    </dsp:sp>
    <dsp:sp modelId="{38B19CEE-87D8-4DD1-9FE8-AF6552996EC3}">
      <dsp:nvSpPr>
        <dsp:cNvPr id="0" name=""/>
        <dsp:cNvSpPr/>
      </dsp:nvSpPr>
      <dsp:spPr>
        <a:xfrm rot="5400000">
          <a:off x="-181125" y="1243494"/>
          <a:ext cx="1207505" cy="84525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484995"/>
        <a:ext cx="845253" cy="362252"/>
      </dsp:txXfrm>
    </dsp:sp>
    <dsp:sp modelId="{15FA7071-11C0-4E12-9C1D-C79BBFF3BAB5}">
      <dsp:nvSpPr>
        <dsp:cNvPr id="0" name=""/>
        <dsp:cNvSpPr/>
      </dsp:nvSpPr>
      <dsp:spPr>
        <a:xfrm rot="5400000">
          <a:off x="4116642" y="-2209019"/>
          <a:ext cx="784878" cy="7327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 тизимида манфаатлар тўқнашувини аниқлаш ва бошқариш тўғрисида низом</a:t>
          </a:r>
          <a:r>
            <a:rPr lang="uz-Latn-UZ" sz="15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5254" y="1100684"/>
        <a:ext cx="7289340" cy="708248"/>
      </dsp:txXfrm>
    </dsp:sp>
    <dsp:sp modelId="{8C885450-0726-4099-8F4E-DA3ED18E683D}">
      <dsp:nvSpPr>
        <dsp:cNvPr id="0" name=""/>
        <dsp:cNvSpPr/>
      </dsp:nvSpPr>
      <dsp:spPr>
        <a:xfrm rot="5400000">
          <a:off x="-181125" y="2303739"/>
          <a:ext cx="1207505" cy="84525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545240"/>
        <a:ext cx="845253" cy="362252"/>
      </dsp:txXfrm>
    </dsp:sp>
    <dsp:sp modelId="{52869AAF-3C5A-4FEB-A4E2-BD408948EA9E}">
      <dsp:nvSpPr>
        <dsp:cNvPr id="0" name=""/>
        <dsp:cNvSpPr/>
      </dsp:nvSpPr>
      <dsp:spPr>
        <a:xfrm rot="5400000">
          <a:off x="4116642" y="-1148774"/>
          <a:ext cx="784878" cy="7327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 контрагентларни ўрганишга оид й</a:t>
          </a:r>
          <a:r>
            <a:rPr lang="ru-RU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ўриқнома</a:t>
          </a:r>
          <a:r>
            <a:rPr lang="uz-Latn-UZ" sz="15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5254" y="2160929"/>
        <a:ext cx="7289340" cy="708248"/>
      </dsp:txXfrm>
    </dsp:sp>
    <dsp:sp modelId="{BD299F13-4EBF-4AF5-A16F-D78582E44C85}">
      <dsp:nvSpPr>
        <dsp:cNvPr id="0" name=""/>
        <dsp:cNvSpPr/>
      </dsp:nvSpPr>
      <dsp:spPr>
        <a:xfrm rot="5400000">
          <a:off x="-181125" y="3363985"/>
          <a:ext cx="1207505" cy="845253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605486"/>
        <a:ext cx="845253" cy="362252"/>
      </dsp:txXfrm>
    </dsp:sp>
    <dsp:sp modelId="{59DD02E9-2B56-4D19-83F2-4F8AF0245A3D}">
      <dsp:nvSpPr>
        <dsp:cNvPr id="0" name=""/>
        <dsp:cNvSpPr/>
      </dsp:nvSpPr>
      <dsp:spPr>
        <a:xfrm rot="5400000">
          <a:off x="4116642" y="-88528"/>
          <a:ext cx="784878" cy="7327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банкида </a:t>
          </a:r>
          <a:r>
            <a:rPr lang="ru-RU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коррупциявий</a:t>
          </a:r>
          <a:r>
            <a:rPr lang="ru-RU" sz="1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хавф-хатарларни</a:t>
          </a:r>
          <a:r>
            <a:rPr lang="ru-RU" sz="1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баҳолаш</a:t>
          </a:r>
          <a:r>
            <a:rPr lang="ru-RU" sz="1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услубиёти</a:t>
          </a:r>
          <a:r>
            <a:rPr lang="uz-Latn-UZ" sz="15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5254" y="3221175"/>
        <a:ext cx="7289340" cy="708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F0CE1-F47B-4A34-A3D2-D8FC18F1A2BD}">
      <dsp:nvSpPr>
        <dsp:cNvPr id="0" name=""/>
        <dsp:cNvSpPr/>
      </dsp:nvSpPr>
      <dsp:spPr>
        <a:xfrm rot="5400000">
          <a:off x="-181125" y="183248"/>
          <a:ext cx="1207505" cy="845253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424749"/>
        <a:ext cx="845253" cy="362252"/>
      </dsp:txXfrm>
    </dsp:sp>
    <dsp:sp modelId="{B299BC20-9EF1-493B-9353-34B2B13E25F4}">
      <dsp:nvSpPr>
        <dsp:cNvPr id="0" name=""/>
        <dsp:cNvSpPr/>
      </dsp:nvSpPr>
      <dsp:spPr>
        <a:xfrm rot="5400000">
          <a:off x="4116642" y="-3269265"/>
          <a:ext cx="784878" cy="7327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 тизимида коррупцияга қарши </a:t>
          </a:r>
          <a:b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тартиб-таомилларнинг самарадорлигини мониторинг ва назорат қилиш услубиёти</a:t>
          </a:r>
          <a:r>
            <a:rPr lang="uz-Latn-UZ" sz="14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5254" y="40438"/>
        <a:ext cx="7289340" cy="708248"/>
      </dsp:txXfrm>
    </dsp:sp>
    <dsp:sp modelId="{38B19CEE-87D8-4DD1-9FE8-AF6552996EC3}">
      <dsp:nvSpPr>
        <dsp:cNvPr id="0" name=""/>
        <dsp:cNvSpPr/>
      </dsp:nvSpPr>
      <dsp:spPr>
        <a:xfrm rot="5400000">
          <a:off x="-181125" y="1243494"/>
          <a:ext cx="1207505" cy="84525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484995"/>
        <a:ext cx="845253" cy="362252"/>
      </dsp:txXfrm>
    </dsp:sp>
    <dsp:sp modelId="{15FA7071-11C0-4E12-9C1D-C79BBFF3BAB5}">
      <dsp:nvSpPr>
        <dsp:cNvPr id="0" name=""/>
        <dsp:cNvSpPr/>
      </dsp:nvSpPr>
      <dsp:spPr>
        <a:xfrm rot="5400000">
          <a:off x="4116642" y="-2209019"/>
          <a:ext cx="784878" cy="7327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 ишга қабул</a:t>
          </a:r>
          <a:b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қилинаётган номзодларни ҳамда юқори лавозимга тайинланаётган</a:t>
          </a:r>
          <a:b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ходимларни ўрганиш тўғрисида йўриқнома</a:t>
          </a:r>
          <a:r>
            <a:rPr lang="uz-Latn-UZ" sz="140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5254" y="1100684"/>
        <a:ext cx="7289340" cy="708248"/>
      </dsp:txXfrm>
    </dsp:sp>
    <dsp:sp modelId="{8C885450-0726-4099-8F4E-DA3ED18E683D}">
      <dsp:nvSpPr>
        <dsp:cNvPr id="0" name=""/>
        <dsp:cNvSpPr/>
      </dsp:nvSpPr>
      <dsp:spPr>
        <a:xfrm rot="5400000">
          <a:off x="-181125" y="2303739"/>
          <a:ext cx="1207505" cy="84525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545240"/>
        <a:ext cx="845253" cy="362252"/>
      </dsp:txXfrm>
    </dsp:sp>
    <dsp:sp modelId="{52869AAF-3C5A-4FEB-A4E2-BD408948EA9E}">
      <dsp:nvSpPr>
        <dsp:cNvPr id="0" name=""/>
        <dsp:cNvSpPr/>
      </dsp:nvSpPr>
      <dsp:spPr>
        <a:xfrm rot="5400000">
          <a:off x="4116642" y="-1148774"/>
          <a:ext cx="784878" cy="7327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 алоқа каналлари орқали коррупциявий хатти-ҳаракатлар ҳамда манфаатлар тўқнашуви тўғрисида келиб тушган хабарларни қабул қилиш ва кўриб чиқиш регламенти;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5254" y="2160929"/>
        <a:ext cx="7289340" cy="708248"/>
      </dsp:txXfrm>
    </dsp:sp>
    <dsp:sp modelId="{BD299F13-4EBF-4AF5-A16F-D78582E44C85}">
      <dsp:nvSpPr>
        <dsp:cNvPr id="0" name=""/>
        <dsp:cNvSpPr/>
      </dsp:nvSpPr>
      <dsp:spPr>
        <a:xfrm rot="5400000">
          <a:off x="-181125" y="3363985"/>
          <a:ext cx="1207505" cy="845253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605486"/>
        <a:ext cx="845253" cy="362252"/>
      </dsp:txXfrm>
    </dsp:sp>
    <dsp:sp modelId="{59DD02E9-2B56-4D19-83F2-4F8AF0245A3D}">
      <dsp:nvSpPr>
        <dsp:cNvPr id="0" name=""/>
        <dsp:cNvSpPr/>
      </dsp:nvSpPr>
      <dsp:spPr>
        <a:xfrm rot="5400000">
          <a:off x="4116642" y="-88528"/>
          <a:ext cx="784878" cy="7327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тимида коррупцияга қарши курашиш тизимининг ҳолати тўғрисидаги ҳисоботни шакллантириш</a:t>
          </a:r>
          <a:b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ва тақдим этиш тўғрисидаги низом</a:t>
          </a:r>
          <a:r>
            <a:rPr lang="uz-Latn-UZ" sz="1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5254" y="3221175"/>
        <a:ext cx="7289340" cy="708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F0CE1-F47B-4A34-A3D2-D8FC18F1A2BD}">
      <dsp:nvSpPr>
        <dsp:cNvPr id="0" name=""/>
        <dsp:cNvSpPr/>
      </dsp:nvSpPr>
      <dsp:spPr>
        <a:xfrm rot="5400000">
          <a:off x="-180948" y="185214"/>
          <a:ext cx="1206326" cy="844428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26479"/>
        <a:ext cx="844428" cy="361898"/>
      </dsp:txXfrm>
    </dsp:sp>
    <dsp:sp modelId="{B299BC20-9EF1-493B-9353-34B2B13E25F4}">
      <dsp:nvSpPr>
        <dsp:cNvPr id="0" name=""/>
        <dsp:cNvSpPr/>
      </dsp:nvSpPr>
      <dsp:spPr>
        <a:xfrm rot="5400000">
          <a:off x="4116612" y="-3267918"/>
          <a:ext cx="784111" cy="7328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тизимидаги ходимларнинг этика ва коррупцияга қарши курашиш соҳасида ўқитилишини ташкил қилиш тўғрисидаги Йўриқнома</a:t>
          </a:r>
          <a:r>
            <a:rPr lang="uz-Latn-UZ" sz="1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4428" y="42543"/>
        <a:ext cx="7290203" cy="707557"/>
      </dsp:txXfrm>
    </dsp:sp>
    <dsp:sp modelId="{38B19CEE-87D8-4DD1-9FE8-AF6552996EC3}">
      <dsp:nvSpPr>
        <dsp:cNvPr id="0" name=""/>
        <dsp:cNvSpPr/>
      </dsp:nvSpPr>
      <dsp:spPr>
        <a:xfrm rot="5400000">
          <a:off x="-180948" y="1244424"/>
          <a:ext cx="1206326" cy="84442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485689"/>
        <a:ext cx="844428" cy="361898"/>
      </dsp:txXfrm>
    </dsp:sp>
    <dsp:sp modelId="{15FA7071-11C0-4E12-9C1D-C79BBFF3BAB5}">
      <dsp:nvSpPr>
        <dsp:cNvPr id="0" name=""/>
        <dsp:cNvSpPr/>
      </dsp:nvSpPr>
      <dsp:spPr>
        <a:xfrm rot="5400000">
          <a:off x="4116612" y="-2208708"/>
          <a:ext cx="784111" cy="7328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 ходимларнинг коррупциявий хатти-ҳаракатлари, одоб-аҳлоқ ва ички меҳнат тартиби қоидаларини бузиш ҳолатлари устидан хизмат текширувларини ўтказиш бўйича Регламент</a:t>
          </a:r>
          <a:r>
            <a:rPr lang="uz-Latn-UZ" sz="1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4428" y="1101753"/>
        <a:ext cx="7290203" cy="707557"/>
      </dsp:txXfrm>
    </dsp:sp>
    <dsp:sp modelId="{8C885450-0726-4099-8F4E-DA3ED18E683D}">
      <dsp:nvSpPr>
        <dsp:cNvPr id="0" name=""/>
        <dsp:cNvSpPr/>
      </dsp:nvSpPr>
      <dsp:spPr>
        <a:xfrm rot="5400000">
          <a:off x="-180948" y="2303634"/>
          <a:ext cx="1206326" cy="84442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1" kern="1200" dirty="0">
              <a:latin typeface="Arial" panose="020B0604020202020204" pitchFamily="34" charset="0"/>
              <a:cs typeface="Arial" panose="020B0604020202020204" pitchFamily="34" charset="0"/>
            </a:rPr>
            <a:t>11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544899"/>
        <a:ext cx="844428" cy="361898"/>
      </dsp:txXfrm>
    </dsp:sp>
    <dsp:sp modelId="{52869AAF-3C5A-4FEB-A4E2-BD408948EA9E}">
      <dsp:nvSpPr>
        <dsp:cNvPr id="0" name=""/>
        <dsp:cNvSpPr/>
      </dsp:nvSpPr>
      <dsp:spPr>
        <a:xfrm rot="5400000">
          <a:off x="4116612" y="-1149498"/>
          <a:ext cx="784111" cy="7328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Ўзбекистон Республикаси Марказий банки тизимида коррупцияга оид ҳуқуқбузарликлар тўғрисида хабар берган ходимларни рағбатлантириш ҳамда уларнинг таъқиб қилинмаслиги кафолатлари </a:t>
          </a:r>
          <a:r>
            <a:rPr lang="uz-Cyrl-UZ" sz="1500" b="0" kern="1200">
              <a:latin typeface="Arial" panose="020B0604020202020204" pitchFamily="34" charset="0"/>
              <a:cs typeface="Arial" panose="020B0604020202020204" pitchFamily="34" charset="0"/>
            </a:rPr>
            <a:t>тўғрисида тартиб;</a:t>
          </a:r>
          <a:endParaRPr lang="ru-RU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4428" y="2160963"/>
        <a:ext cx="7290203" cy="707557"/>
      </dsp:txXfrm>
    </dsp:sp>
    <dsp:sp modelId="{1D37CB48-1786-442F-9246-1FEC13D1192C}">
      <dsp:nvSpPr>
        <dsp:cNvPr id="0" name=""/>
        <dsp:cNvSpPr/>
      </dsp:nvSpPr>
      <dsp:spPr>
        <a:xfrm rot="5400000">
          <a:off x="-180948" y="3362845"/>
          <a:ext cx="1206326" cy="84442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2500" b="0" kern="1200" dirty="0">
              <a:latin typeface="Arial" panose="020B0604020202020204" pitchFamily="34" charset="0"/>
              <a:cs typeface="Arial" panose="020B0604020202020204" pitchFamily="34" charset="0"/>
            </a:rPr>
            <a:t>12</a:t>
          </a:r>
          <a:endParaRPr lang="ru-RU" sz="2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604110"/>
        <a:ext cx="844428" cy="361898"/>
      </dsp:txXfrm>
    </dsp:sp>
    <dsp:sp modelId="{95848A40-EC86-4E61-A1E9-7962DE46DF76}">
      <dsp:nvSpPr>
        <dsp:cNvPr id="0" name=""/>
        <dsp:cNvSpPr/>
      </dsp:nvSpPr>
      <dsp:spPr>
        <a:xfrm rot="5400000">
          <a:off x="4116612" y="-90288"/>
          <a:ext cx="784111" cy="7328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Ўзбекистон</a:t>
          </a:r>
          <a:r>
            <a:rPr lang="ru-RU" sz="1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Республикаси</a:t>
          </a:r>
          <a:r>
            <a:rPr lang="ru-RU" sz="15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Марказий</a:t>
          </a:r>
          <a:r>
            <a:rPr lang="ru-RU" sz="1500" b="0" kern="1200" dirty="0">
              <a:latin typeface="Arial" panose="020B0604020202020204" pitchFamily="34" charset="0"/>
              <a:cs typeface="Arial" panose="020B0604020202020204" pitchFamily="34" charset="0"/>
            </a:rPr>
            <a:t> банки</a:t>
          </a: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 тизимида ходимлар </a:t>
          </a:r>
          <a:b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томонидан меҳнат фаолияти билан боғлиқ совға ва меҳмондўстлик </a:t>
          </a:r>
          <a:b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белгиларини қабул қилиш, совға қиймати ва уни тасарруф </a:t>
          </a:r>
          <a:b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500" b="0" kern="1200" dirty="0">
              <a:latin typeface="Arial" panose="020B0604020202020204" pitchFamily="34" charset="0"/>
              <a:cs typeface="Arial" panose="020B0604020202020204" pitchFamily="34" charset="0"/>
            </a:rPr>
            <a:t>этиш тартиби тўғрисидаги Низом.</a:t>
          </a:r>
          <a:endParaRPr lang="ru-RU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4428" y="3220173"/>
        <a:ext cx="7290203" cy="707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A62FE-DA9C-40B3-A1DD-B12CAA6AEA6A}">
      <dsp:nvSpPr>
        <dsp:cNvPr id="0" name=""/>
        <dsp:cNvSpPr/>
      </dsp:nvSpPr>
      <dsp:spPr>
        <a:xfrm>
          <a:off x="1158923" y="0"/>
          <a:ext cx="4811291" cy="4811291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BE264-6705-4EE4-B5DA-6EF5CFE12AC0}">
      <dsp:nvSpPr>
        <dsp:cNvPr id="0" name=""/>
        <dsp:cNvSpPr/>
      </dsp:nvSpPr>
      <dsp:spPr>
        <a:xfrm>
          <a:off x="3564569" y="481598"/>
          <a:ext cx="3127339" cy="855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Ўзбекистон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Республикасининг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Коррупцияга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қарши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курашиш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тўғрисида”ги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Қонуни</a:t>
          </a:r>
          <a:r>
            <a:rPr lang="uz-Cyrl-UZ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нинг </a:t>
          </a:r>
          <a:br>
            <a:rPr lang="uz-Cyrl-UZ" sz="1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uz-Cyrl-UZ" sz="1400" b="1" kern="1200" dirty="0">
              <a:latin typeface="Arial" panose="020B0604020202020204" pitchFamily="34" charset="0"/>
              <a:cs typeface="Arial" panose="020B0604020202020204" pitchFamily="34" charset="0"/>
            </a:rPr>
            <a:t>27-моддаси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313" y="523342"/>
        <a:ext cx="3043851" cy="771643"/>
      </dsp:txXfrm>
    </dsp:sp>
    <dsp:sp modelId="{B2C37113-9743-4B7C-9252-1ACD45448192}">
      <dsp:nvSpPr>
        <dsp:cNvPr id="0" name=""/>
        <dsp:cNvSpPr/>
      </dsp:nvSpPr>
      <dsp:spPr>
        <a:xfrm>
          <a:off x="3564569" y="1443622"/>
          <a:ext cx="3127339" cy="855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Коррупцияга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оид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ҳуқуқбузарликлар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содир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этганлик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қонунчиликка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мувофиқ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жавобгарликка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сабаб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бўлади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3606313" y="1485366"/>
        <a:ext cx="3043851" cy="771643"/>
      </dsp:txXfrm>
    </dsp:sp>
    <dsp:sp modelId="{B6C4E048-D7FB-4A7C-80B3-EB948C6E2FB3}">
      <dsp:nvSpPr>
        <dsp:cNvPr id="0" name=""/>
        <dsp:cNvSpPr/>
      </dsp:nvSpPr>
      <dsp:spPr>
        <a:xfrm>
          <a:off x="3564569" y="2405645"/>
          <a:ext cx="3127339" cy="855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Коррупцияга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оид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ҳуқуқбузарлик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содир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этган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шахслар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суднинг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қарорига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кўра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муайян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ҳуқуқлардан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, шу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жумладан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муайян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лавозимларни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эгаллаш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ҳуқуқидан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қонунга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мувофиқ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маҳрум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этилиши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мумкин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606313" y="2447389"/>
        <a:ext cx="3043851" cy="771643"/>
      </dsp:txXfrm>
    </dsp:sp>
    <dsp:sp modelId="{27ED6C19-4E2F-4AA4-B8B0-8D4D507455D1}">
      <dsp:nvSpPr>
        <dsp:cNvPr id="0" name=""/>
        <dsp:cNvSpPr/>
      </dsp:nvSpPr>
      <dsp:spPr>
        <a:xfrm>
          <a:off x="3564569" y="3367668"/>
          <a:ext cx="3127339" cy="855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80718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Юридик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шахслар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коррупцияга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оид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ҳуқуқбузарликларни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содир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этганлик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учун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қонунда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белгиланган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тартибда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жавобгар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бўлади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606313" y="3409412"/>
        <a:ext cx="3043851" cy="7716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9300-0A03-4158-BB28-D959E7C76F00}">
      <dsp:nvSpPr>
        <dsp:cNvPr id="0" name=""/>
        <dsp:cNvSpPr/>
      </dsp:nvSpPr>
      <dsp:spPr>
        <a:xfrm>
          <a:off x="1113938" y="0"/>
          <a:ext cx="4719804" cy="4719804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1B0643-158D-438B-B55C-61978CF06D41}">
      <dsp:nvSpPr>
        <dsp:cNvPr id="0" name=""/>
        <dsp:cNvSpPr/>
      </dsp:nvSpPr>
      <dsp:spPr>
        <a:xfrm>
          <a:off x="3473840" y="474029"/>
          <a:ext cx="3067872" cy="553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Ўзбекистон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Республикаси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Маъмурий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жавобгарлик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тўғрисидаги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кодекси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500837" y="501026"/>
        <a:ext cx="3013878" cy="499035"/>
      </dsp:txXfrm>
    </dsp:sp>
    <dsp:sp modelId="{878A23F6-2D90-44C1-BC9C-D8262C1592B8}">
      <dsp:nvSpPr>
        <dsp:cNvPr id="0" name=""/>
        <dsp:cNvSpPr/>
      </dsp:nvSpPr>
      <dsp:spPr>
        <a:xfrm>
          <a:off x="3473840" y="1183310"/>
          <a:ext cx="3067872" cy="7891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органининг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иштирокидаги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ташкилотнинг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фуқаролар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ўзини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ўзи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бошқариш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органининг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хизматчисини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пора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эвазига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оғдириб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олиш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193-1-модда (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бараваригача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миқдорда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жарима); </a:t>
          </a:r>
        </a:p>
      </dsp:txBody>
      <dsp:txXfrm>
        <a:off x="3512362" y="1221832"/>
        <a:ext cx="2990828" cy="712075"/>
      </dsp:txXfrm>
    </dsp:sp>
    <dsp:sp modelId="{3ECBA3FB-F3B4-4999-911A-C78830F890D8}">
      <dsp:nvSpPr>
        <dsp:cNvPr id="0" name=""/>
        <dsp:cNvSpPr/>
      </dsp:nvSpPr>
      <dsp:spPr>
        <a:xfrm>
          <a:off x="3473840" y="2128681"/>
          <a:ext cx="3067872" cy="1015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органи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иштирокидаги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ташкилот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фуқароларнинг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ўзини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ўзи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бошқариш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органи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хизматчисининг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қонунга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хилоф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равишда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моддий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қимматликлар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олиши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мулкий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манфаатдор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бўлиши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193-2-модда (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бараваригача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миқдорда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жарима);</a:t>
          </a:r>
        </a:p>
      </dsp:txBody>
      <dsp:txXfrm>
        <a:off x="3523411" y="2178252"/>
        <a:ext cx="2968730" cy="916329"/>
      </dsp:txXfrm>
    </dsp:sp>
    <dsp:sp modelId="{A554C53A-E319-40E7-80B8-CFD1182AB111}">
      <dsp:nvSpPr>
        <dsp:cNvPr id="0" name=""/>
        <dsp:cNvSpPr/>
      </dsp:nvSpPr>
      <dsp:spPr>
        <a:xfrm>
          <a:off x="3473840" y="3300403"/>
          <a:ext cx="3067872" cy="7891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Манфаатлар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тўқнашуви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тўғрисидаги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қонунчилик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талабларини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бажармаслик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193-4-модда (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бараваригача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kern="1200" dirty="0" err="1">
              <a:latin typeface="Arial" panose="020B0604020202020204" pitchFamily="34" charset="0"/>
              <a:cs typeface="Arial" panose="020B0604020202020204" pitchFamily="34" charset="0"/>
            </a:rPr>
            <a:t>миқдорда</a:t>
          </a:r>
          <a:r>
            <a:rPr lang="ru-RU" sz="1050" kern="1200" dirty="0">
              <a:latin typeface="Arial" panose="020B0604020202020204" pitchFamily="34" charset="0"/>
              <a:cs typeface="Arial" panose="020B0604020202020204" pitchFamily="34" charset="0"/>
            </a:rPr>
            <a:t> жарима). </a:t>
          </a:r>
        </a:p>
      </dsp:txBody>
      <dsp:txXfrm>
        <a:off x="3512362" y="3338925"/>
        <a:ext cx="2990828" cy="7120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3F6FB-82F6-46F5-A15B-DF1074F4A951}">
      <dsp:nvSpPr>
        <dsp:cNvPr id="0" name=""/>
        <dsp:cNvSpPr/>
      </dsp:nvSpPr>
      <dsp:spPr>
        <a:xfrm>
          <a:off x="829967" y="0"/>
          <a:ext cx="4938713" cy="4938713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53595-FE60-4701-96EE-00382D48BCAE}">
      <dsp:nvSpPr>
        <dsp:cNvPr id="0" name=""/>
        <dsp:cNvSpPr/>
      </dsp:nvSpPr>
      <dsp:spPr>
        <a:xfrm>
          <a:off x="3024341" y="495459"/>
          <a:ext cx="3760128" cy="696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Ўзбекистон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Республикаси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Жиноят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кодекси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8338" y="529456"/>
        <a:ext cx="3692134" cy="628441"/>
      </dsp:txXfrm>
    </dsp:sp>
    <dsp:sp modelId="{0D77C971-F188-4270-882A-616D9AA180BE}">
      <dsp:nvSpPr>
        <dsp:cNvPr id="0" name=""/>
        <dsp:cNvSpPr/>
      </dsp:nvSpPr>
      <dsp:spPr>
        <a:xfrm>
          <a:off x="3005931" y="1278949"/>
          <a:ext cx="3796949" cy="897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Ҳокимият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мансаб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ваколатини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суиистеъмол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қилиш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205-модда,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ҳокимият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мансаб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ваколати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доирасидан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четга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чиқиш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206-модда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мансаб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сохтакорлиги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209-модда (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600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бараваригача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жарима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йилгача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озодликдан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маҳрум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этиш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);</a:t>
          </a:r>
        </a:p>
      </dsp:txBody>
      <dsp:txXfrm>
        <a:off x="3049725" y="1322743"/>
        <a:ext cx="3709361" cy="809546"/>
      </dsp:txXfrm>
    </dsp:sp>
    <dsp:sp modelId="{1AAD35CC-075B-4B91-A94B-99E15463177D}">
      <dsp:nvSpPr>
        <dsp:cNvPr id="0" name=""/>
        <dsp:cNvSpPr/>
      </dsp:nvSpPr>
      <dsp:spPr>
        <a:xfrm>
          <a:off x="3016733" y="2263138"/>
          <a:ext cx="3775344" cy="5260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Ҳокимият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ҳаракатсизлиги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208-модда (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уч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йилгача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озодликдан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маҳрум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қилиш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); </a:t>
          </a:r>
        </a:p>
      </dsp:txBody>
      <dsp:txXfrm>
        <a:off x="3042414" y="2288819"/>
        <a:ext cx="3723982" cy="474718"/>
      </dsp:txXfrm>
    </dsp:sp>
    <dsp:sp modelId="{5412DC3B-1C55-4D56-93A3-05611B32F7B6}">
      <dsp:nvSpPr>
        <dsp:cNvPr id="0" name=""/>
        <dsp:cNvSpPr/>
      </dsp:nvSpPr>
      <dsp:spPr>
        <a:xfrm>
          <a:off x="3043281" y="2876273"/>
          <a:ext cx="3722248" cy="696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Пора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олиш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210-модда, пора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бериш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211-модда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ва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пора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олиш-беришда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воситачилик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қилиш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212-модда (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100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бараваригача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жарима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15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йилгача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озодликдан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махрум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қилиш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); </a:t>
          </a:r>
        </a:p>
      </dsp:txBody>
      <dsp:txXfrm>
        <a:off x="3077278" y="2910270"/>
        <a:ext cx="3654254" cy="628441"/>
      </dsp:txXfrm>
    </dsp:sp>
    <dsp:sp modelId="{C782F6EA-83CC-404F-AB77-6C1B38F0793E}">
      <dsp:nvSpPr>
        <dsp:cNvPr id="0" name=""/>
        <dsp:cNvSpPr/>
      </dsp:nvSpPr>
      <dsp:spPr>
        <a:xfrm>
          <a:off x="3042735" y="3659763"/>
          <a:ext cx="3723340" cy="696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органи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давлат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иштирокидаги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ташкилот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фуқароларнинг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ўзини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ўзи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бошқариш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органи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хизматчисининг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қонунга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хилоф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равишда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моддий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қимматликлар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олиши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мулкий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манфаатдор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бўлиши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213-214-моддалари (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БҲМнинг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100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баравари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миқдорида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жарима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ёки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8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йил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муддатга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 ОМҚ)</a:t>
          </a:r>
        </a:p>
      </dsp:txBody>
      <dsp:txXfrm>
        <a:off x="3076732" y="3693760"/>
        <a:ext cx="3655346" cy="628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8992-9A63-4703-BC11-3240AB95D371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D5C01-2343-404D-A175-478F2E580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28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047" cy="498316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541" y="0"/>
            <a:ext cx="2930047" cy="498316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6D271C69-6DFC-49D0-BE8B-9E45273457DD}" type="datetimeFigureOut">
              <a:rPr lang="ru-RU" smtClean="0"/>
              <a:pPr/>
              <a:t>18.03.2026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2" y="4784785"/>
            <a:ext cx="5409561" cy="3915112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198"/>
            <a:ext cx="2930047" cy="498316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541" y="9444198"/>
            <a:ext cx="2930047" cy="498316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FA6EB4C3-9A68-4F0C-886E-7AA157684B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90D6-4B98-4661-A971-18DA3D1FE015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62D-0C34-4BAC-873A-80B9897EB0F2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CD81-79D3-4268-8CCD-BD3D13A82B78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588A-FDC3-4E4F-BAE2-2D62B5427721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D039-E6D0-4EF4-9770-484825F5F86E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4F24-1714-4DBC-9B1E-FBC192C1D83F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B86-0716-4C72-BD80-42197E836E0E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C337-196C-4FF1-BCCB-F4EE6568751E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1621-40F6-44CF-9FE6-AB2EF83B5179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E79E-C0D4-4E26-9BD7-3A13E50761D0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5974-F932-47A3-A198-090C8385E304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704A-1D78-4E2B-AF2D-D8551069A0CB}" type="datetime1">
              <a:rPr lang="ru-RU" smtClean="0"/>
              <a:t>18.03.2026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580071" y="1700808"/>
            <a:ext cx="57606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Мавзу: Коррупция</a:t>
            </a:r>
            <a:r>
              <a:rPr lang="uz-Cyrl-UZ" sz="32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 қарши курашишнинг ҳуқуқий асослари</a:t>
            </a:r>
            <a:endParaRPr lang="ru-RU" sz="1200" i="1" noProof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01. Rustem_Work\CBU building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21534"/>
          <a:stretch/>
        </p:blipFill>
        <p:spPr bwMode="auto">
          <a:xfrm>
            <a:off x="6560252" y="0"/>
            <a:ext cx="2586372" cy="6877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8596" y="488263"/>
            <a:ext cx="4251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z-Cyrl-UZ" sz="24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4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4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4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6309320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Тошкент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- 202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C667A-0B3F-4A2E-9BBA-706CD9D1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2" y="447010"/>
            <a:ext cx="1362409" cy="6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3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>
            <a:off x="720568" y="1816332"/>
            <a:ext cx="437736" cy="437054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072" y="1859263"/>
            <a:ext cx="7437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Халқаро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шартномалар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5072" y="2422119"/>
            <a:ext cx="743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Cyrl-UZ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Ўзбекистон Республикасининг Конституцияси;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5072" y="3030093"/>
            <a:ext cx="7437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z-Cyrl-UZ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Ўзбекистон Республикасининг қонунлари;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733" y="4107121"/>
            <a:ext cx="736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Ўзбекистон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Президентининг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фармонлари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қарорлари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475329" y="980727"/>
            <a:ext cx="8379276" cy="9302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800" b="1" dirty="0">
                <a:latin typeface="Arial" panose="020B0604020202020204" pitchFamily="34" charset="0"/>
                <a:cs typeface="Arial" panose="020B0604020202020204" pitchFamily="34" charset="0"/>
              </a:rPr>
              <a:t>Коррупцияга қарши курашиш соҳасидаги қонунчилик ҳужжатлари</a:t>
            </a:r>
            <a:r>
              <a:rPr lang="uz-Cyrl-UZ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128043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>
            <a:off x="707918" y="2381672"/>
            <a:ext cx="437736" cy="437054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>
            <a:off x="720568" y="2976447"/>
            <a:ext cx="437736" cy="437054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>
            <a:off x="720568" y="4086716"/>
            <a:ext cx="437736" cy="437054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>
            <a:off x="720568" y="3550790"/>
            <a:ext cx="437736" cy="437054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1393" y="3557022"/>
            <a:ext cx="736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Ўзбекистон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Олий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Мажлиси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палаталарининг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қарорлари</a:t>
            </a:r>
            <a:r>
              <a:rPr lang="uz-Cyrl-UZ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9495" y="4647676"/>
            <a:ext cx="736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Ўзбекистон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Республикаси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Вазирлар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Маҳкамасининг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қарорлари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6639" y="5078183"/>
            <a:ext cx="736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Вазирликлар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давлат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қўмиталари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идораларнинг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буйруқлари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ҳамда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қарорлари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>
            <a:off x="726604" y="5162781"/>
            <a:ext cx="437736" cy="414581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>
            <a:off x="720568" y="4611408"/>
            <a:ext cx="437736" cy="437054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163A9DB9-A4CC-4F63-8B97-27A329E8982F}"/>
              </a:ext>
            </a:extLst>
          </p:cNvPr>
          <p:cNvSpPr>
            <a:spLocks noEditPoints="1"/>
          </p:cNvSpPr>
          <p:nvPr/>
        </p:nvSpPr>
        <p:spPr bwMode="auto">
          <a:xfrm>
            <a:off x="720568" y="5687473"/>
            <a:ext cx="437736" cy="437054"/>
          </a:xfrm>
          <a:custGeom>
            <a:avLst/>
            <a:gdLst>
              <a:gd name="T0" fmla="*/ 4109 w 8218"/>
              <a:gd name="T1" fmla="*/ 6534 h 8219"/>
              <a:gd name="T2" fmla="*/ 1684 w 8218"/>
              <a:gd name="T3" fmla="*/ 4109 h 8219"/>
              <a:gd name="T4" fmla="*/ 4109 w 8218"/>
              <a:gd name="T5" fmla="*/ 1684 h 8219"/>
              <a:gd name="T6" fmla="*/ 6534 w 8218"/>
              <a:gd name="T7" fmla="*/ 4109 h 8219"/>
              <a:gd name="T8" fmla="*/ 4109 w 8218"/>
              <a:gd name="T9" fmla="*/ 6534 h 8219"/>
              <a:gd name="T10" fmla="*/ 8017 w 8218"/>
              <a:gd name="T11" fmla="*/ 5432 h 8219"/>
              <a:gd name="T12" fmla="*/ 8218 w 8218"/>
              <a:gd name="T13" fmla="*/ 4462 h 8219"/>
              <a:gd name="T14" fmla="*/ 7550 w 8218"/>
              <a:gd name="T15" fmla="*/ 4138 h 8219"/>
              <a:gd name="T16" fmla="*/ 7537 w 8218"/>
              <a:gd name="T17" fmla="*/ 3811 h 8219"/>
              <a:gd name="T18" fmla="*/ 7525 w 8218"/>
              <a:gd name="T19" fmla="*/ 3698 h 8219"/>
              <a:gd name="T20" fmla="*/ 8154 w 8218"/>
              <a:gd name="T21" fmla="*/ 3300 h 8219"/>
              <a:gd name="T22" fmla="*/ 7846 w 8218"/>
              <a:gd name="T23" fmla="*/ 2360 h 8219"/>
              <a:gd name="T24" fmla="*/ 7103 w 8218"/>
              <a:gd name="T25" fmla="*/ 2414 h 8219"/>
              <a:gd name="T26" fmla="*/ 6862 w 8218"/>
              <a:gd name="T27" fmla="*/ 2044 h 8219"/>
              <a:gd name="T28" fmla="*/ 7207 w 8218"/>
              <a:gd name="T29" fmla="*/ 1387 h 8219"/>
              <a:gd name="T30" fmla="*/ 6470 w 8218"/>
              <a:gd name="T31" fmla="*/ 727 h 8219"/>
              <a:gd name="T32" fmla="*/ 5854 w 8218"/>
              <a:gd name="T33" fmla="*/ 1144 h 8219"/>
              <a:gd name="T34" fmla="*/ 5460 w 8218"/>
              <a:gd name="T35" fmla="*/ 944 h 8219"/>
              <a:gd name="T36" fmla="*/ 5431 w 8218"/>
              <a:gd name="T37" fmla="*/ 202 h 8219"/>
              <a:gd name="T38" fmla="*/ 4462 w 8218"/>
              <a:gd name="T39" fmla="*/ 0 h 8219"/>
              <a:gd name="T40" fmla="*/ 4138 w 8218"/>
              <a:gd name="T41" fmla="*/ 669 h 8219"/>
              <a:gd name="T42" fmla="*/ 3811 w 8218"/>
              <a:gd name="T43" fmla="*/ 682 h 8219"/>
              <a:gd name="T44" fmla="*/ 3698 w 8218"/>
              <a:gd name="T45" fmla="*/ 694 h 8219"/>
              <a:gd name="T46" fmla="*/ 3301 w 8218"/>
              <a:gd name="T47" fmla="*/ 64 h 8219"/>
              <a:gd name="T48" fmla="*/ 2360 w 8218"/>
              <a:gd name="T49" fmla="*/ 373 h 8219"/>
              <a:gd name="T50" fmla="*/ 2414 w 8218"/>
              <a:gd name="T51" fmla="*/ 1115 h 8219"/>
              <a:gd name="T52" fmla="*/ 2045 w 8218"/>
              <a:gd name="T53" fmla="*/ 1357 h 8219"/>
              <a:gd name="T54" fmla="*/ 1386 w 8218"/>
              <a:gd name="T55" fmla="*/ 1011 h 8219"/>
              <a:gd name="T56" fmla="*/ 727 w 8218"/>
              <a:gd name="T57" fmla="*/ 1749 h 8219"/>
              <a:gd name="T58" fmla="*/ 1145 w 8218"/>
              <a:gd name="T59" fmla="*/ 2365 h 8219"/>
              <a:gd name="T60" fmla="*/ 944 w 8218"/>
              <a:gd name="T61" fmla="*/ 2758 h 8219"/>
              <a:gd name="T62" fmla="*/ 202 w 8218"/>
              <a:gd name="T63" fmla="*/ 2787 h 8219"/>
              <a:gd name="T64" fmla="*/ 0 w 8218"/>
              <a:gd name="T65" fmla="*/ 3757 h 8219"/>
              <a:gd name="T66" fmla="*/ 669 w 8218"/>
              <a:gd name="T67" fmla="*/ 4081 h 8219"/>
              <a:gd name="T68" fmla="*/ 681 w 8218"/>
              <a:gd name="T69" fmla="*/ 4408 h 8219"/>
              <a:gd name="T70" fmla="*/ 694 w 8218"/>
              <a:gd name="T71" fmla="*/ 4521 h 8219"/>
              <a:gd name="T72" fmla="*/ 65 w 8218"/>
              <a:gd name="T73" fmla="*/ 4918 h 8219"/>
              <a:gd name="T74" fmla="*/ 373 w 8218"/>
              <a:gd name="T75" fmla="*/ 5859 h 8219"/>
              <a:gd name="T76" fmla="*/ 1115 w 8218"/>
              <a:gd name="T77" fmla="*/ 5805 h 8219"/>
              <a:gd name="T78" fmla="*/ 1357 w 8218"/>
              <a:gd name="T79" fmla="*/ 6174 h 8219"/>
              <a:gd name="T80" fmla="*/ 1011 w 8218"/>
              <a:gd name="T81" fmla="*/ 6832 h 8219"/>
              <a:gd name="T82" fmla="*/ 1749 w 8218"/>
              <a:gd name="T83" fmla="*/ 7492 h 8219"/>
              <a:gd name="T84" fmla="*/ 2365 w 8218"/>
              <a:gd name="T85" fmla="*/ 7074 h 8219"/>
              <a:gd name="T86" fmla="*/ 2758 w 8218"/>
              <a:gd name="T87" fmla="*/ 7274 h 8219"/>
              <a:gd name="T88" fmla="*/ 2787 w 8218"/>
              <a:gd name="T89" fmla="*/ 8017 h 8219"/>
              <a:gd name="T90" fmla="*/ 3756 w 8218"/>
              <a:gd name="T91" fmla="*/ 8219 h 8219"/>
              <a:gd name="T92" fmla="*/ 4081 w 8218"/>
              <a:gd name="T93" fmla="*/ 7550 h 8219"/>
              <a:gd name="T94" fmla="*/ 4408 w 8218"/>
              <a:gd name="T95" fmla="*/ 7537 h 8219"/>
              <a:gd name="T96" fmla="*/ 4520 w 8218"/>
              <a:gd name="T97" fmla="*/ 7524 h 8219"/>
              <a:gd name="T98" fmla="*/ 4917 w 8218"/>
              <a:gd name="T99" fmla="*/ 8155 h 8219"/>
              <a:gd name="T100" fmla="*/ 5859 w 8218"/>
              <a:gd name="T101" fmla="*/ 7847 h 8219"/>
              <a:gd name="T102" fmla="*/ 5805 w 8218"/>
              <a:gd name="T103" fmla="*/ 7104 h 8219"/>
              <a:gd name="T104" fmla="*/ 6174 w 8218"/>
              <a:gd name="T105" fmla="*/ 6862 h 8219"/>
              <a:gd name="T106" fmla="*/ 6832 w 8218"/>
              <a:gd name="T107" fmla="*/ 7208 h 8219"/>
              <a:gd name="T108" fmla="*/ 7492 w 8218"/>
              <a:gd name="T109" fmla="*/ 6470 h 8219"/>
              <a:gd name="T110" fmla="*/ 7075 w 8218"/>
              <a:gd name="T111" fmla="*/ 5854 h 8219"/>
              <a:gd name="T112" fmla="*/ 7274 w 8218"/>
              <a:gd name="T113" fmla="*/ 5461 h 8219"/>
              <a:gd name="T114" fmla="*/ 8017 w 8218"/>
              <a:gd name="T115" fmla="*/ 5432 h 8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18" h="8219">
                <a:moveTo>
                  <a:pt x="4109" y="6534"/>
                </a:moveTo>
                <a:cubicBezTo>
                  <a:pt x="2772" y="6534"/>
                  <a:pt x="1684" y="5447"/>
                  <a:pt x="1684" y="4109"/>
                </a:cubicBezTo>
                <a:cubicBezTo>
                  <a:pt x="1684" y="2772"/>
                  <a:pt x="2772" y="1684"/>
                  <a:pt x="4109" y="1684"/>
                </a:cubicBezTo>
                <a:cubicBezTo>
                  <a:pt x="5446" y="1684"/>
                  <a:pt x="6534" y="2772"/>
                  <a:pt x="6534" y="4109"/>
                </a:cubicBezTo>
                <a:cubicBezTo>
                  <a:pt x="6534" y="5447"/>
                  <a:pt x="5446" y="6534"/>
                  <a:pt x="4109" y="6534"/>
                </a:cubicBezTo>
                <a:close/>
                <a:moveTo>
                  <a:pt x="8017" y="5432"/>
                </a:moveTo>
                <a:cubicBezTo>
                  <a:pt x="8122" y="5122"/>
                  <a:pt x="8190" y="4797"/>
                  <a:pt x="8218" y="4462"/>
                </a:cubicBezTo>
                <a:lnTo>
                  <a:pt x="7550" y="4138"/>
                </a:lnTo>
                <a:cubicBezTo>
                  <a:pt x="7551" y="4030"/>
                  <a:pt x="7547" y="3921"/>
                  <a:pt x="7537" y="3811"/>
                </a:cubicBezTo>
                <a:cubicBezTo>
                  <a:pt x="7534" y="3773"/>
                  <a:pt x="7529" y="3736"/>
                  <a:pt x="7525" y="3698"/>
                </a:cubicBezTo>
                <a:lnTo>
                  <a:pt x="8154" y="3300"/>
                </a:lnTo>
                <a:cubicBezTo>
                  <a:pt x="8088" y="2970"/>
                  <a:pt x="7984" y="2655"/>
                  <a:pt x="7846" y="2360"/>
                </a:cubicBezTo>
                <a:lnTo>
                  <a:pt x="7103" y="2414"/>
                </a:lnTo>
                <a:cubicBezTo>
                  <a:pt x="7031" y="2285"/>
                  <a:pt x="6950" y="2162"/>
                  <a:pt x="6862" y="2044"/>
                </a:cubicBezTo>
                <a:lnTo>
                  <a:pt x="7207" y="1387"/>
                </a:lnTo>
                <a:cubicBezTo>
                  <a:pt x="6989" y="1138"/>
                  <a:pt x="6741" y="917"/>
                  <a:pt x="6470" y="727"/>
                </a:cubicBezTo>
                <a:lnTo>
                  <a:pt x="5854" y="1144"/>
                </a:lnTo>
                <a:cubicBezTo>
                  <a:pt x="5728" y="1070"/>
                  <a:pt x="5596" y="1003"/>
                  <a:pt x="5460" y="944"/>
                </a:cubicBezTo>
                <a:lnTo>
                  <a:pt x="5431" y="202"/>
                </a:lnTo>
                <a:cubicBezTo>
                  <a:pt x="5122" y="97"/>
                  <a:pt x="4796" y="28"/>
                  <a:pt x="4462" y="0"/>
                </a:cubicBezTo>
                <a:lnTo>
                  <a:pt x="4138" y="669"/>
                </a:lnTo>
                <a:cubicBezTo>
                  <a:pt x="4030" y="668"/>
                  <a:pt x="3921" y="672"/>
                  <a:pt x="3811" y="682"/>
                </a:cubicBezTo>
                <a:cubicBezTo>
                  <a:pt x="3772" y="685"/>
                  <a:pt x="3735" y="690"/>
                  <a:pt x="3698" y="694"/>
                </a:cubicBezTo>
                <a:lnTo>
                  <a:pt x="3301" y="64"/>
                </a:lnTo>
                <a:cubicBezTo>
                  <a:pt x="2970" y="130"/>
                  <a:pt x="2655" y="234"/>
                  <a:pt x="2360" y="373"/>
                </a:cubicBezTo>
                <a:lnTo>
                  <a:pt x="2414" y="1115"/>
                </a:lnTo>
                <a:cubicBezTo>
                  <a:pt x="2285" y="1188"/>
                  <a:pt x="2161" y="1269"/>
                  <a:pt x="2045" y="1357"/>
                </a:cubicBezTo>
                <a:lnTo>
                  <a:pt x="1386" y="1011"/>
                </a:lnTo>
                <a:cubicBezTo>
                  <a:pt x="1138" y="1230"/>
                  <a:pt x="916" y="1478"/>
                  <a:pt x="727" y="1749"/>
                </a:cubicBezTo>
                <a:lnTo>
                  <a:pt x="1145" y="2365"/>
                </a:lnTo>
                <a:cubicBezTo>
                  <a:pt x="1070" y="2491"/>
                  <a:pt x="1002" y="2623"/>
                  <a:pt x="944" y="2758"/>
                </a:cubicBezTo>
                <a:lnTo>
                  <a:pt x="202" y="2787"/>
                </a:lnTo>
                <a:cubicBezTo>
                  <a:pt x="96" y="3097"/>
                  <a:pt x="28" y="3422"/>
                  <a:pt x="0" y="3757"/>
                </a:cubicBezTo>
                <a:lnTo>
                  <a:pt x="669" y="4081"/>
                </a:lnTo>
                <a:cubicBezTo>
                  <a:pt x="668" y="4189"/>
                  <a:pt x="672" y="4298"/>
                  <a:pt x="681" y="4408"/>
                </a:cubicBezTo>
                <a:cubicBezTo>
                  <a:pt x="685" y="4446"/>
                  <a:pt x="689" y="4483"/>
                  <a:pt x="694" y="4521"/>
                </a:cubicBezTo>
                <a:lnTo>
                  <a:pt x="65" y="4918"/>
                </a:lnTo>
                <a:cubicBezTo>
                  <a:pt x="131" y="5248"/>
                  <a:pt x="234" y="5564"/>
                  <a:pt x="373" y="5859"/>
                </a:cubicBezTo>
                <a:lnTo>
                  <a:pt x="1115" y="5805"/>
                </a:lnTo>
                <a:cubicBezTo>
                  <a:pt x="1188" y="5933"/>
                  <a:pt x="1269" y="6057"/>
                  <a:pt x="1357" y="6174"/>
                </a:cubicBezTo>
                <a:lnTo>
                  <a:pt x="1011" y="6832"/>
                </a:lnTo>
                <a:cubicBezTo>
                  <a:pt x="1229" y="7081"/>
                  <a:pt x="1478" y="7302"/>
                  <a:pt x="1749" y="7492"/>
                </a:cubicBezTo>
                <a:lnTo>
                  <a:pt x="2365" y="7074"/>
                </a:lnTo>
                <a:cubicBezTo>
                  <a:pt x="2491" y="7149"/>
                  <a:pt x="2622" y="7216"/>
                  <a:pt x="2758" y="7274"/>
                </a:cubicBezTo>
                <a:lnTo>
                  <a:pt x="2787" y="8017"/>
                </a:lnTo>
                <a:cubicBezTo>
                  <a:pt x="3097" y="8122"/>
                  <a:pt x="3421" y="8191"/>
                  <a:pt x="3756" y="8219"/>
                </a:cubicBezTo>
                <a:lnTo>
                  <a:pt x="4081" y="7550"/>
                </a:lnTo>
                <a:cubicBezTo>
                  <a:pt x="4189" y="7551"/>
                  <a:pt x="4298" y="7547"/>
                  <a:pt x="4408" y="7537"/>
                </a:cubicBezTo>
                <a:cubicBezTo>
                  <a:pt x="4446" y="7534"/>
                  <a:pt x="4483" y="7529"/>
                  <a:pt x="4520" y="7524"/>
                </a:cubicBezTo>
                <a:lnTo>
                  <a:pt x="4917" y="8155"/>
                </a:lnTo>
                <a:cubicBezTo>
                  <a:pt x="5249" y="8089"/>
                  <a:pt x="5564" y="7985"/>
                  <a:pt x="5859" y="7847"/>
                </a:cubicBezTo>
                <a:lnTo>
                  <a:pt x="5805" y="7104"/>
                </a:lnTo>
                <a:cubicBezTo>
                  <a:pt x="5933" y="7030"/>
                  <a:pt x="6057" y="6950"/>
                  <a:pt x="6174" y="6862"/>
                </a:cubicBezTo>
                <a:lnTo>
                  <a:pt x="6832" y="7208"/>
                </a:lnTo>
                <a:cubicBezTo>
                  <a:pt x="7080" y="6989"/>
                  <a:pt x="7302" y="6741"/>
                  <a:pt x="7492" y="6470"/>
                </a:cubicBezTo>
                <a:lnTo>
                  <a:pt x="7075" y="5854"/>
                </a:lnTo>
                <a:cubicBezTo>
                  <a:pt x="7149" y="5728"/>
                  <a:pt x="7216" y="5596"/>
                  <a:pt x="7274" y="5461"/>
                </a:cubicBezTo>
                <a:lnTo>
                  <a:pt x="8017" y="5432"/>
                </a:ln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6638" y="5752111"/>
            <a:ext cx="736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Маҳаллий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давлат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ҳокимияти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органларининг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қарорлари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598BB1-52DB-4768-9791-59530F74A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0" y="127230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6381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475329" y="980727"/>
            <a:ext cx="8379276" cy="9302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1800" b="1" dirty="0">
                <a:latin typeface="Arial" panose="020B0604020202020204" pitchFamily="34" charset="0"/>
                <a:cs typeface="Arial" panose="020B0604020202020204" pitchFamily="34" charset="0"/>
              </a:rPr>
              <a:t>Коррупцияга қарши курашиш соҳасидаги халқаро шартномалар</a:t>
            </a:r>
            <a:r>
              <a:rPr lang="uz-Cyrl-UZ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6588" y="181923"/>
            <a:ext cx="3468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4" name="Picture 196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7" y="1445871"/>
            <a:ext cx="4392488" cy="2343169"/>
          </a:xfrm>
          <a:prstGeom prst="rect">
            <a:avLst/>
          </a:prstGeom>
        </p:spPr>
      </p:pic>
      <p:pic>
        <p:nvPicPr>
          <p:cNvPr id="25" name="Picture 198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5" y="3789040"/>
            <a:ext cx="4266124" cy="256731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788023" y="1775995"/>
            <a:ext cx="4066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Бирлашган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Миллатлар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Ташкилотининг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2003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октябрдаги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Коррупцияга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қарши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конвенцияси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Ўзбекистон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июлда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қўшилган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4280049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Иқтисодий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ҳамкорлик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ривожланиш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ташкилоти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доирасида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2003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сентябрда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қабул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қилинган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коррупцияга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қарши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курашнинг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Истанбул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режаси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Ўзбекистон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2010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март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ойида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қўшилган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83387C-5E0A-433D-8D5E-7221A2263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0" y="47712"/>
            <a:ext cx="991798" cy="6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28043"/>
            <a:ext cx="33301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7636"/>
            <a:ext cx="299869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75856" y="858331"/>
            <a:ext cx="560702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6075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Ўзбекистон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Республикасининг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2017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йил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январдаги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ЎРҚ</a:t>
            </a:r>
            <a:r>
              <a:rPr lang="en-US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419-сонли 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Коррупцияга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қарши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курашиш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тўғрисида”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қонуни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RU" sz="1500" dirty="0">
              <a:latin typeface="Arial" panose="020B0604020202020204" pitchFamily="34" charset="0"/>
            </a:endParaRPr>
          </a:p>
          <a:p>
            <a:pPr lvl="0" indent="346075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Ўзбекистон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Республикасининг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2017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йил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сентябрдаги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ЎРҚ-445-сонли 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Жисмоний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юридик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шахсларнинг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мурожаатлари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тўғрисида”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қонуни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RU" sz="1500" dirty="0">
              <a:latin typeface="Arial" panose="020B0604020202020204" pitchFamily="34" charset="0"/>
            </a:endParaRPr>
          </a:p>
          <a:p>
            <a:pPr lvl="0" indent="346075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Ўзбекистон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Республикасининг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2018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йил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январдаги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ЎРҚ</a:t>
            </a:r>
            <a:r>
              <a:rPr lang="en-US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457-сонли 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Маъмурий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тартиб-таомиллар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тўғрисида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қонуни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RU" sz="1500" dirty="0">
              <a:latin typeface="Arial" panose="020B0604020202020204" pitchFamily="34" charset="0"/>
            </a:endParaRPr>
          </a:p>
          <a:p>
            <a:pPr lvl="0" indent="346075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Ўзбекистон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Республикасининг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2018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йил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апрелдаги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ЎРҚ</a:t>
            </a:r>
            <a:r>
              <a:rPr lang="en-US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474-сонли 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Жамоатчилик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назорати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тўғрисида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қонуни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RU" sz="1500" dirty="0">
              <a:latin typeface="Arial" panose="020B0604020202020204" pitchFamily="34" charset="0"/>
            </a:endParaRPr>
          </a:p>
          <a:p>
            <a:pPr lvl="0" indent="346075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Ўзбекистон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Республикасининг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2019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йил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майдаги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ЎРҚ</a:t>
            </a:r>
            <a:r>
              <a:rPr lang="en-US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537-сонли 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Давлат-хусусий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шериклик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тўғрисида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қонуни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бошқалар</a:t>
            </a:r>
            <a:r>
              <a:rPr lang="uz-Cyrl-UZ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indent="346075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Ўзбекистон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Республикасининг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</a:t>
            </a:r>
            <a:r>
              <a:rPr lang="en-US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йил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апрелдаги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ЎРҚ</a:t>
            </a:r>
            <a:r>
              <a:rPr lang="en-US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-684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сонли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Давлат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харидлари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тўғрисида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қонуни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RU" sz="1500" dirty="0">
              <a:latin typeface="Arial" panose="020B0604020202020204" pitchFamily="34" charset="0"/>
            </a:endParaRPr>
          </a:p>
          <a:p>
            <a:pPr indent="346075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Ўзбекистон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Республикасининг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</a:t>
            </a:r>
            <a:r>
              <a:rPr lang="en-US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йил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uz-Cyrl-UZ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июндаги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ЎРҚ</a:t>
            </a:r>
            <a:r>
              <a:rPr lang="en-US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uz-Cyrl-UZ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931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сонли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Манфаатлар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тўқнашуви</a:t>
            </a:r>
            <a:r>
              <a:rPr lang="ru-RU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тўғрисида</a:t>
            </a:r>
            <a:r>
              <a:rPr lang="en-US" altLang="ru-RU" sz="15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500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қонуни</a:t>
            </a:r>
            <a:r>
              <a:rPr lang="ru-RU" altLang="ru-RU" sz="15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1FE012-D884-4BB8-9CFC-DBFB3A60B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2" y="97963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3038" y="211717"/>
            <a:ext cx="4133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323529" y="1484784"/>
            <a:ext cx="8568952" cy="4608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07461687"/>
              </p:ext>
            </p:extLst>
          </p:nvPr>
        </p:nvGraphicFramePr>
        <p:xfrm>
          <a:off x="539552" y="1670383"/>
          <a:ext cx="817290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53036"/>
            <a:ext cx="7931224" cy="554292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Марказий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банкда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коррупцияга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қарши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курашишга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доир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ички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ҳужжатлар</a:t>
            </a:r>
            <a:r>
              <a:rPr lang="uz-Cyrl-U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z-Cyrl-UZ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787867-E79B-4043-953D-E027C638EE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5854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6505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3318" y="128043"/>
            <a:ext cx="3346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323529" y="1484784"/>
            <a:ext cx="8568952" cy="4608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36296119"/>
              </p:ext>
            </p:extLst>
          </p:nvPr>
        </p:nvGraphicFramePr>
        <p:xfrm>
          <a:off x="539552" y="1412776"/>
          <a:ext cx="817290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83AEBC-DB87-4B3E-9873-81F87F718F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756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1376" y="128043"/>
            <a:ext cx="3810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323529" y="1484784"/>
            <a:ext cx="8568952" cy="4608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2226803"/>
              </p:ext>
            </p:extLst>
          </p:nvPr>
        </p:nvGraphicFramePr>
        <p:xfrm>
          <a:off x="539552" y="1412776"/>
          <a:ext cx="817290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DD27B8-2F88-430C-901A-CEC6F0D398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8" y="73787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02619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9"/>
          <p:cNvSpPr txBox="1">
            <a:spLocks/>
          </p:cNvSpPr>
          <p:nvPr/>
        </p:nvSpPr>
        <p:spPr>
          <a:xfrm>
            <a:off x="609600" y="989112"/>
            <a:ext cx="8229600" cy="580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Коррупциявий ҳаракатлар учун жавобгарлик:</a:t>
            </a:r>
            <a:endParaRPr lang="ru-RU" sz="2000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/>
              <a:t>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30468" y="280443"/>
            <a:ext cx="3949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52402" y="8036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08639371"/>
              </p:ext>
            </p:extLst>
          </p:nvPr>
        </p:nvGraphicFramePr>
        <p:xfrm>
          <a:off x="609600" y="1686346"/>
          <a:ext cx="7850832" cy="481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5967D6-5E04-41E3-909B-B8A0F746E6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0363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9"/>
          <p:cNvSpPr txBox="1">
            <a:spLocks/>
          </p:cNvSpPr>
          <p:nvPr/>
        </p:nvSpPr>
        <p:spPr>
          <a:xfrm>
            <a:off x="609600" y="989112"/>
            <a:ext cx="8229600" cy="580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Коррупциявий ҳаракатлар учун жавобгарлик:</a:t>
            </a:r>
            <a:endParaRPr lang="ru-RU" sz="2000" dirty="0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73776" y="280443"/>
            <a:ext cx="3468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52402" y="8036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Номер слайда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935336"/>
              </p:ext>
            </p:extLst>
          </p:nvPr>
        </p:nvGraphicFramePr>
        <p:xfrm>
          <a:off x="732773" y="1679491"/>
          <a:ext cx="7655651" cy="4719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2293B4-8B19-4774-B16C-CCE4E0FE82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8" y="195636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z-Cyrl-U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Коррупциявий ҳаракатлар учун жавобгарлик:</a:t>
            </a:r>
            <a:endParaRPr lang="ru-RU" sz="20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1251340"/>
              </p:ext>
            </p:extLst>
          </p:nvPr>
        </p:nvGraphicFramePr>
        <p:xfrm>
          <a:off x="755576" y="1573006"/>
          <a:ext cx="7632848" cy="493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28043"/>
            <a:ext cx="3960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F5569F-3768-408E-8971-BA62EF119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003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28043"/>
            <a:ext cx="360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" y="6356351"/>
            <a:ext cx="914399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07838" y="998342"/>
            <a:ext cx="785259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z-Cyrl-UZ" alt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Марказий банк ходимларининг меҳнат шартномасида белгиланган коррупцияга қарши курашиш юзасидан мажбуриятлари.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9187" y="2060848"/>
            <a:ext cx="7841245" cy="23391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 algn="just"/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	Лавозим </a:t>
            </a:r>
            <a:r>
              <a:rPr lang="uz-Cyrl-UZ" sz="1600" b="1" dirty="0">
                <a:latin typeface="Arial" panose="020B0604020202020204" pitchFamily="34" charset="0"/>
                <a:cs typeface="Arial" panose="020B0604020202020204" pitchFamily="34" charset="0"/>
              </a:rPr>
              <a:t>мажбуриятларини суистеъмол қилмаслик</a:t>
            </a:r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, Марказий банкнинг </a:t>
            </a:r>
            <a:r>
              <a:rPr lang="uz-Cyrl-UZ" sz="1600" b="1" dirty="0">
                <a:latin typeface="Arial" panose="020B0604020202020204" pitchFamily="34" charset="0"/>
                <a:cs typeface="Arial" panose="020B0604020202020204" pitchFamily="34" charset="0"/>
              </a:rPr>
              <a:t>ички меъёрий ҳужжатлари</a:t>
            </a:r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, шу жумладан </a:t>
            </a:r>
            <a:r>
              <a:rPr lang="uz-Cyrl-UZ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коррупцияга қарши курашиш қоидаларига риоя қилиш</a:t>
            </a:r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 ҳамда бирор-бир шахслар ёки ходимлар томонидан </a:t>
            </a:r>
            <a:r>
              <a:rPr lang="uz-Cyrl-UZ" sz="1600" b="1" dirty="0">
                <a:latin typeface="Arial" panose="020B0604020202020204" pitchFamily="34" charset="0"/>
                <a:cs typeface="Arial" panose="020B0604020202020204" pitchFamily="34" charset="0"/>
              </a:rPr>
              <a:t>содир этилган коррупциявий ҳуқуқбузарликларнинг ўзларига маълум бўлган ҳолатлари </a:t>
            </a:r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ҳақида </a:t>
            </a:r>
            <a:r>
              <a:rPr lang="uz-Cyrl-UZ" sz="1600" b="1" dirty="0">
                <a:latin typeface="Arial" panose="020B0604020202020204" pitchFamily="34" charset="0"/>
                <a:cs typeface="Arial" panose="020B0604020202020204" pitchFamily="34" charset="0"/>
              </a:rPr>
              <a:t>ўз раҳбарини ҳамда Марказий банкнинг коррупцияга қарши курашишга масъул бўлган таркибий бўлинмасини</a:t>
            </a:r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 зудлик билан </a:t>
            </a:r>
            <a:r>
              <a:rPr lang="uz-Cyrl-UZ" sz="1600" b="1" dirty="0">
                <a:latin typeface="Arial" panose="020B0604020202020204" pitchFamily="34" charset="0"/>
                <a:cs typeface="Arial" panose="020B0604020202020204" pitchFamily="34" charset="0"/>
              </a:rPr>
              <a:t>хабардор қилиш</a:t>
            </a:r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 ходимнинг мажбуриятларидан бири ҳисобланади.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F542D3-3892-48E7-8CBE-0E34F109AA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392"/>
            <a:ext cx="991798" cy="4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Мундарижа: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Кириш.</a:t>
            </a:r>
          </a:p>
          <a:p>
            <a:pPr algn="just"/>
            <a:endParaRPr lang="uz-Cyrl-U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Коррупция тушунчаси, унинг шакллари ва сабаблари.</a:t>
            </a:r>
          </a:p>
          <a:p>
            <a:pPr algn="just"/>
            <a:endParaRPr lang="uz-Cyrl-U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Коррупцияга қарши курашиш соҳасидаги қонунчилик.</a:t>
            </a:r>
          </a:p>
          <a:p>
            <a:pPr algn="just"/>
            <a:endParaRPr lang="uz-Cyrl-U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Марказий банкда коррупцияга қарши курашишга доир ички ҳужжатлар.</a:t>
            </a:r>
          </a:p>
          <a:p>
            <a:pPr algn="just"/>
            <a:endParaRPr lang="uz-Cyrl-U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Cyrl-UZ" sz="2000" b="1" dirty="0">
                <a:latin typeface="Arial" panose="020B0604020202020204" pitchFamily="34" charset="0"/>
                <a:cs typeface="Arial" panose="020B0604020202020204" pitchFamily="34" charset="0"/>
              </a:rPr>
              <a:t>Коррупциявий ҳаракатлар учун жавобгарлик.</a:t>
            </a:r>
          </a:p>
          <a:p>
            <a:pPr algn="just"/>
            <a:endParaRPr lang="uz-Cyrl-U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Марказий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банк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ходимларининг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меҳнат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шартномасида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белгиланган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коррупцияга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қарши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курашиш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юзасидан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мажбуриятлар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276825"/>
            <a:ext cx="5279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52402" y="8036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9BFB9E-3754-4C89-BC96-B6F718FF2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3" y="280444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28043"/>
            <a:ext cx="3672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55171" y="3040365"/>
            <a:ext cx="6023080" cy="151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ЭЪТИБОРЛАРИНГИЗ УЧУН РАҲМАТ !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 dirty="0"/>
              <a:t>20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D8051F-8A3E-4DCE-A48B-50A1B9A12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7963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8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 dirty="0"/>
              <a:t>3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323529" y="1484784"/>
            <a:ext cx="8568952" cy="4608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413266" y="-173741"/>
            <a:ext cx="481491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z-Cyrl-UZ" sz="2800" b="1" i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66"/>
          <p:cNvPicPr/>
          <p:nvPr/>
        </p:nvPicPr>
        <p:blipFill>
          <a:blip r:embed="rId2"/>
          <a:stretch>
            <a:fillRect/>
          </a:stretch>
        </p:blipFill>
        <p:spPr>
          <a:xfrm>
            <a:off x="78099" y="786357"/>
            <a:ext cx="4505960" cy="32308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08005" y="944398"/>
            <a:ext cx="4104456" cy="307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5585" marR="128270" indent="358140" algn="just">
              <a:lnSpc>
                <a:spcPct val="115000"/>
              </a:lnSpc>
              <a:spcAft>
                <a:spcPts val="25"/>
              </a:spcAft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Коррупциянинг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ҳар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қандай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кўринишига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муросасиз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бўлиш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кундалик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ҳаёт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тарзимизга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айланиши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шарт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35585" marR="128270" indent="358140" algn="just">
              <a:lnSpc>
                <a:spcPct val="115000"/>
              </a:lnSpc>
              <a:spcAft>
                <a:spcPts val="25"/>
              </a:spcAft>
            </a:pP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иллатга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қарши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курашишга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барча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давлат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органлари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сиёсий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партиялар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жамоат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ташкилотлари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оммавий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ахборот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воситалари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умуман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ҳар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бир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фуқаро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сафарбар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этилиши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зарур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endParaRPr lang="ru-RU" sz="17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523" y="4280292"/>
            <a:ext cx="673274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5585" marR="128270" indent="358140" algn="just">
              <a:lnSpc>
                <a:spcPct val="115000"/>
              </a:lnSpc>
              <a:spcAft>
                <a:spcPts val="25"/>
              </a:spcAft>
            </a:pP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Ўзбекистон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Республикаси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Президенти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Ш.Мирзиёевнинг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йил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29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декабрдаги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Олий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Мажлисга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Мурожаатномасидан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68857B-2691-4F9A-A485-1BB0E7740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2661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21376" y="128043"/>
            <a:ext cx="4242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400" b="1" i="1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323529" y="1484784"/>
            <a:ext cx="8568952" cy="4608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3" name="Picture 73"/>
          <p:cNvPicPr/>
          <p:nvPr/>
        </p:nvPicPr>
        <p:blipFill>
          <a:blip r:embed="rId2"/>
          <a:stretch>
            <a:fillRect/>
          </a:stretch>
        </p:blipFill>
        <p:spPr>
          <a:xfrm>
            <a:off x="595321" y="1127532"/>
            <a:ext cx="5483225" cy="250698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05063" y="195590"/>
            <a:ext cx="646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4153899"/>
            <a:ext cx="46805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Лотинча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altLang="ru-RU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corruptio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ru-RU" alt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сўзидан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олинган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бўлиб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altLang="ru-RU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емирилиш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”, “</a:t>
            </a:r>
            <a:r>
              <a:rPr lang="ru-RU" altLang="ru-RU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бузилиш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ru-RU" alt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деган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маъноларни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англатади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ru-RU" altLang="ru-RU" sz="200" dirty="0">
              <a:latin typeface="Arial" panose="020B0604020202020204" pitchFamily="34" charset="0"/>
            </a:endParaRPr>
          </a:p>
          <a:p>
            <a:pPr lvl="0" indent="3587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Коррупция </a:t>
            </a:r>
            <a:r>
              <a:rPr lang="ru-RU" alt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сўзининг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ижтимоий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кўриниши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хокимиятни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бузиш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чиритиш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орқали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сотиб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олиш</a:t>
            </a:r>
            <a:r>
              <a:rPr lang="en-US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деган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маънони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беради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64EDC7-21F1-4C5F-9A9F-E7FF0607A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4" y="162699"/>
            <a:ext cx="991798" cy="48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594419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27522"/>
            <a:ext cx="3468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323529" y="1072629"/>
            <a:ext cx="8568952" cy="4608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553200" y="59441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68935815"/>
              </p:ext>
            </p:extLst>
          </p:nvPr>
        </p:nvGraphicFramePr>
        <p:xfrm>
          <a:off x="485546" y="1420180"/>
          <a:ext cx="8172909" cy="409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60AD84-552E-42D6-9AA5-FE9DFDE798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1558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4948" y="193959"/>
            <a:ext cx="4727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56544" y="832663"/>
            <a:ext cx="6699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Коррупциянинг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бир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нечта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турлари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мавжуд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6709"/>
          <p:cNvGrpSpPr/>
          <p:nvPr/>
        </p:nvGrpSpPr>
        <p:grpSpPr>
          <a:xfrm>
            <a:off x="395536" y="1391816"/>
            <a:ext cx="8291264" cy="5102819"/>
            <a:chOff x="0" y="0"/>
            <a:chExt cx="10782261" cy="5648961"/>
          </a:xfrm>
        </p:grpSpPr>
        <p:sp>
          <p:nvSpPr>
            <p:cNvPr id="13" name="Shape 18575"/>
            <p:cNvSpPr/>
            <p:nvPr/>
          </p:nvSpPr>
          <p:spPr>
            <a:xfrm>
              <a:off x="0" y="1120140"/>
              <a:ext cx="3505200" cy="3690620"/>
            </a:xfrm>
            <a:custGeom>
              <a:avLst/>
              <a:gdLst/>
              <a:ahLst/>
              <a:cxnLst/>
              <a:rect l="0" t="0" r="0" b="0"/>
              <a:pathLst>
                <a:path w="3505200" h="3690620">
                  <a:moveTo>
                    <a:pt x="0" y="0"/>
                  </a:moveTo>
                  <a:lnTo>
                    <a:pt x="3505200" y="0"/>
                  </a:lnTo>
                  <a:lnTo>
                    <a:pt x="3505200" y="3690620"/>
                  </a:lnTo>
                  <a:lnTo>
                    <a:pt x="0" y="36906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A304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Rectangle 2192"/>
            <p:cNvSpPr/>
            <p:nvPr/>
          </p:nvSpPr>
          <p:spPr>
            <a:xfrm>
              <a:off x="19830" y="1231428"/>
              <a:ext cx="3352143" cy="28349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Асосан</a:t>
              </a:r>
              <a:r>
                <a:rPr lang="ru-RU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800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мансабдор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шахслар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ва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давлат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хизматчиларининг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кундалик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иш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фаолиятида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фуқаролар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билан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муносабатларида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кенг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тарқалган</a:t>
              </a:r>
              <a:endParaRPr lang="ru-RU" b="1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2194"/>
            <p:cNvSpPr/>
            <p:nvPr/>
          </p:nvSpPr>
          <p:spPr>
            <a:xfrm>
              <a:off x="765175" y="2193158"/>
              <a:ext cx="2699553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Shape 18576"/>
            <p:cNvSpPr/>
            <p:nvPr/>
          </p:nvSpPr>
          <p:spPr>
            <a:xfrm>
              <a:off x="3505200" y="1120140"/>
              <a:ext cx="3505200" cy="3690620"/>
            </a:xfrm>
            <a:custGeom>
              <a:avLst/>
              <a:gdLst/>
              <a:ahLst/>
              <a:cxnLst/>
              <a:rect l="0" t="0" r="0" b="0"/>
              <a:pathLst>
                <a:path w="3505200" h="3690620">
                  <a:moveTo>
                    <a:pt x="0" y="0"/>
                  </a:moveTo>
                  <a:lnTo>
                    <a:pt x="3505200" y="0"/>
                  </a:lnTo>
                  <a:lnTo>
                    <a:pt x="3505200" y="3690620"/>
                  </a:lnTo>
                  <a:lnTo>
                    <a:pt x="0" y="36906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4F1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Rectangle 2200"/>
            <p:cNvSpPr/>
            <p:nvPr/>
          </p:nvSpPr>
          <p:spPr>
            <a:xfrm>
              <a:off x="3560791" y="1273601"/>
              <a:ext cx="3400952" cy="23814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Хусусий</a:t>
              </a:r>
              <a:r>
                <a:rPr lang="ru-RU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сектор </a:t>
              </a:r>
              <a:r>
                <a:rPr lang="ru-RU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ҳамда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ҳокимият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вакилларининг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тадбиркорлик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субъектлари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билан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муносабатларида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учрайди</a:t>
              </a:r>
              <a:endParaRPr lang="ru-RU" b="1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202"/>
            <p:cNvSpPr/>
            <p:nvPr/>
          </p:nvSpPr>
          <p:spPr>
            <a:xfrm>
              <a:off x="3502660" y="2477639"/>
              <a:ext cx="3838177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Shape 18577"/>
            <p:cNvSpPr/>
            <p:nvPr/>
          </p:nvSpPr>
          <p:spPr>
            <a:xfrm>
              <a:off x="7010400" y="1120140"/>
              <a:ext cx="3771861" cy="3690620"/>
            </a:xfrm>
            <a:custGeom>
              <a:avLst/>
              <a:gdLst/>
              <a:ahLst/>
              <a:cxnLst/>
              <a:rect l="0" t="0" r="0" b="0"/>
              <a:pathLst>
                <a:path w="3505200" h="3690620">
                  <a:moveTo>
                    <a:pt x="0" y="0"/>
                  </a:moveTo>
                  <a:lnTo>
                    <a:pt x="3505200" y="0"/>
                  </a:lnTo>
                  <a:lnTo>
                    <a:pt x="3505200" y="3690620"/>
                  </a:lnTo>
                  <a:lnTo>
                    <a:pt x="0" y="36906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623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Rectangle 2206"/>
            <p:cNvSpPr/>
            <p:nvPr/>
          </p:nvSpPr>
          <p:spPr>
            <a:xfrm>
              <a:off x="7089140" y="1322050"/>
              <a:ext cx="3586027" cy="20514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Давлат</a:t>
              </a:r>
              <a:r>
                <a:rPr lang="ru-RU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бошқарув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органлари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сиёсий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ҳукмрон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доиралар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ҳамда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одил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судлов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тизими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фаолиятида</a:t>
              </a: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учрайди</a:t>
              </a:r>
              <a:endParaRPr lang="ru-RU" b="1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	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209"/>
            <p:cNvSpPr/>
            <p:nvPr/>
          </p:nvSpPr>
          <p:spPr>
            <a:xfrm>
              <a:off x="7361552" y="2747185"/>
              <a:ext cx="3089505" cy="3022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2210"/>
            <p:cNvSpPr/>
            <p:nvPr/>
          </p:nvSpPr>
          <p:spPr>
            <a:xfrm>
              <a:off x="7293653" y="3071676"/>
              <a:ext cx="3205236" cy="3018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Shape 18578"/>
            <p:cNvSpPr/>
            <p:nvPr/>
          </p:nvSpPr>
          <p:spPr>
            <a:xfrm>
              <a:off x="2540" y="0"/>
              <a:ext cx="3505200" cy="1120140"/>
            </a:xfrm>
            <a:custGeom>
              <a:avLst/>
              <a:gdLst/>
              <a:ahLst/>
              <a:cxnLst/>
              <a:rect l="0" t="0" r="0" b="0"/>
              <a:pathLst>
                <a:path w="3505200" h="1120140">
                  <a:moveTo>
                    <a:pt x="0" y="0"/>
                  </a:moveTo>
                  <a:lnTo>
                    <a:pt x="3505200" y="0"/>
                  </a:lnTo>
                  <a:lnTo>
                    <a:pt x="3505200" y="1120140"/>
                  </a:lnTo>
                  <a:lnTo>
                    <a:pt x="0" y="11201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8579"/>
            <p:cNvSpPr/>
            <p:nvPr/>
          </p:nvSpPr>
          <p:spPr>
            <a:xfrm>
              <a:off x="3507740" y="0"/>
              <a:ext cx="3505200" cy="1120140"/>
            </a:xfrm>
            <a:custGeom>
              <a:avLst/>
              <a:gdLst/>
              <a:ahLst/>
              <a:cxnLst/>
              <a:rect l="0" t="0" r="0" b="0"/>
              <a:pathLst>
                <a:path w="3505200" h="1120140">
                  <a:moveTo>
                    <a:pt x="0" y="0"/>
                  </a:moveTo>
                  <a:lnTo>
                    <a:pt x="3505200" y="0"/>
                  </a:lnTo>
                  <a:lnTo>
                    <a:pt x="3505200" y="1120140"/>
                  </a:lnTo>
                  <a:lnTo>
                    <a:pt x="0" y="11201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20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8580"/>
            <p:cNvSpPr/>
            <p:nvPr/>
          </p:nvSpPr>
          <p:spPr>
            <a:xfrm>
              <a:off x="7012940" y="0"/>
              <a:ext cx="3769321" cy="1120140"/>
            </a:xfrm>
            <a:custGeom>
              <a:avLst/>
              <a:gdLst/>
              <a:ahLst/>
              <a:cxnLst/>
              <a:rect l="0" t="0" r="0" b="0"/>
              <a:pathLst>
                <a:path w="3505200" h="1120140">
                  <a:moveTo>
                    <a:pt x="0" y="0"/>
                  </a:moveTo>
                  <a:lnTo>
                    <a:pt x="3505200" y="0"/>
                  </a:lnTo>
                  <a:lnTo>
                    <a:pt x="3505200" y="1120140"/>
                  </a:lnTo>
                  <a:lnTo>
                    <a:pt x="0" y="11201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51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2214"/>
            <p:cNvSpPr/>
            <p:nvPr/>
          </p:nvSpPr>
          <p:spPr>
            <a:xfrm>
              <a:off x="1344356" y="3826510"/>
              <a:ext cx="846962" cy="1480820"/>
            </a:xfrm>
            <a:custGeom>
              <a:avLst/>
              <a:gdLst/>
              <a:ahLst/>
              <a:cxnLst/>
              <a:rect l="0" t="0" r="0" b="0"/>
              <a:pathLst>
                <a:path w="846963" h="1480820">
                  <a:moveTo>
                    <a:pt x="637794" y="0"/>
                  </a:moveTo>
                  <a:cubicBezTo>
                    <a:pt x="644271" y="0"/>
                    <a:pt x="650875" y="762"/>
                    <a:pt x="657352" y="2413"/>
                  </a:cubicBezTo>
                  <a:cubicBezTo>
                    <a:pt x="698246" y="10668"/>
                    <a:pt x="731012" y="45974"/>
                    <a:pt x="733425" y="90170"/>
                  </a:cubicBezTo>
                  <a:lnTo>
                    <a:pt x="755523" y="854469"/>
                  </a:lnTo>
                  <a:lnTo>
                    <a:pt x="756793" y="901243"/>
                  </a:lnTo>
                  <a:lnTo>
                    <a:pt x="836422" y="1036460"/>
                  </a:lnTo>
                  <a:cubicBezTo>
                    <a:pt x="846963" y="1054494"/>
                    <a:pt x="846963" y="1077468"/>
                    <a:pt x="834771" y="1095502"/>
                  </a:cubicBezTo>
                  <a:lnTo>
                    <a:pt x="650621" y="1369416"/>
                  </a:lnTo>
                  <a:lnTo>
                    <a:pt x="650621" y="1480820"/>
                  </a:lnTo>
                  <a:lnTo>
                    <a:pt x="237617" y="1480820"/>
                  </a:lnTo>
                  <a:lnTo>
                    <a:pt x="237617" y="1384211"/>
                  </a:lnTo>
                  <a:cubicBezTo>
                    <a:pt x="237617" y="1384211"/>
                    <a:pt x="184531" y="1352233"/>
                    <a:pt x="88011" y="1238250"/>
                  </a:cubicBezTo>
                  <a:cubicBezTo>
                    <a:pt x="69596" y="1216520"/>
                    <a:pt x="54864" y="1190689"/>
                    <a:pt x="43180" y="1162495"/>
                  </a:cubicBezTo>
                  <a:lnTo>
                    <a:pt x="16891" y="1073074"/>
                  </a:lnTo>
                  <a:lnTo>
                    <a:pt x="16764" y="1072973"/>
                  </a:lnTo>
                  <a:cubicBezTo>
                    <a:pt x="2413" y="1003770"/>
                    <a:pt x="0" y="931901"/>
                    <a:pt x="1143" y="877342"/>
                  </a:cubicBezTo>
                  <a:lnTo>
                    <a:pt x="1143" y="876719"/>
                  </a:lnTo>
                  <a:cubicBezTo>
                    <a:pt x="2286" y="822084"/>
                    <a:pt x="6985" y="784772"/>
                    <a:pt x="6985" y="784772"/>
                  </a:cubicBezTo>
                  <a:lnTo>
                    <a:pt x="7239" y="784682"/>
                  </a:lnTo>
                  <a:lnTo>
                    <a:pt x="10795" y="772732"/>
                  </a:lnTo>
                  <a:cubicBezTo>
                    <a:pt x="18796" y="750875"/>
                    <a:pt x="42545" y="707720"/>
                    <a:pt x="104775" y="712026"/>
                  </a:cubicBezTo>
                  <a:cubicBezTo>
                    <a:pt x="116205" y="712839"/>
                    <a:pt x="130048" y="715302"/>
                    <a:pt x="144653" y="720217"/>
                  </a:cubicBezTo>
                  <a:lnTo>
                    <a:pt x="144780" y="720776"/>
                  </a:lnTo>
                  <a:lnTo>
                    <a:pt x="145034" y="720814"/>
                  </a:lnTo>
                  <a:lnTo>
                    <a:pt x="150876" y="767017"/>
                  </a:lnTo>
                  <a:lnTo>
                    <a:pt x="151003" y="767017"/>
                  </a:lnTo>
                  <a:lnTo>
                    <a:pt x="145034" y="720687"/>
                  </a:lnTo>
                  <a:cubicBezTo>
                    <a:pt x="145034" y="720687"/>
                    <a:pt x="166243" y="675094"/>
                    <a:pt x="216535" y="659892"/>
                  </a:cubicBezTo>
                  <a:lnTo>
                    <a:pt x="276606" y="657606"/>
                  </a:lnTo>
                  <a:lnTo>
                    <a:pt x="276606" y="657098"/>
                  </a:lnTo>
                  <a:cubicBezTo>
                    <a:pt x="289687" y="659511"/>
                    <a:pt x="302895" y="664464"/>
                    <a:pt x="318516" y="671030"/>
                  </a:cubicBezTo>
                  <a:lnTo>
                    <a:pt x="318516" y="671525"/>
                  </a:lnTo>
                  <a:lnTo>
                    <a:pt x="318643" y="671564"/>
                  </a:lnTo>
                  <a:lnTo>
                    <a:pt x="332613" y="769392"/>
                  </a:lnTo>
                  <a:lnTo>
                    <a:pt x="332994" y="769392"/>
                  </a:lnTo>
                  <a:lnTo>
                    <a:pt x="319278" y="671437"/>
                  </a:lnTo>
                  <a:cubicBezTo>
                    <a:pt x="319278" y="671437"/>
                    <a:pt x="382143" y="595122"/>
                    <a:pt x="488950" y="631317"/>
                  </a:cubicBezTo>
                  <a:lnTo>
                    <a:pt x="528320" y="648716"/>
                  </a:lnTo>
                  <a:lnTo>
                    <a:pt x="542036" y="96774"/>
                  </a:lnTo>
                  <a:cubicBezTo>
                    <a:pt x="542036" y="43434"/>
                    <a:pt x="584581" y="0"/>
                    <a:pt x="63779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B2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2215"/>
            <p:cNvSpPr/>
            <p:nvPr/>
          </p:nvSpPr>
          <p:spPr>
            <a:xfrm>
              <a:off x="1344356" y="3906521"/>
              <a:ext cx="846962" cy="1480820"/>
            </a:xfrm>
            <a:custGeom>
              <a:avLst/>
              <a:gdLst/>
              <a:ahLst/>
              <a:cxnLst/>
              <a:rect l="0" t="0" r="0" b="0"/>
              <a:pathLst>
                <a:path w="846963" h="1480820">
                  <a:moveTo>
                    <a:pt x="637794" y="0"/>
                  </a:moveTo>
                  <a:cubicBezTo>
                    <a:pt x="644271" y="0"/>
                    <a:pt x="650875" y="762"/>
                    <a:pt x="657352" y="2413"/>
                  </a:cubicBezTo>
                  <a:cubicBezTo>
                    <a:pt x="698246" y="10668"/>
                    <a:pt x="731012" y="45974"/>
                    <a:pt x="733425" y="90170"/>
                  </a:cubicBezTo>
                  <a:lnTo>
                    <a:pt x="755523" y="854469"/>
                  </a:lnTo>
                  <a:lnTo>
                    <a:pt x="756793" y="901243"/>
                  </a:lnTo>
                  <a:lnTo>
                    <a:pt x="836422" y="1036460"/>
                  </a:lnTo>
                  <a:cubicBezTo>
                    <a:pt x="846963" y="1054494"/>
                    <a:pt x="846963" y="1077468"/>
                    <a:pt x="834771" y="1095502"/>
                  </a:cubicBezTo>
                  <a:lnTo>
                    <a:pt x="650621" y="1369416"/>
                  </a:lnTo>
                  <a:lnTo>
                    <a:pt x="650621" y="1480820"/>
                  </a:lnTo>
                  <a:lnTo>
                    <a:pt x="237617" y="1480820"/>
                  </a:lnTo>
                  <a:lnTo>
                    <a:pt x="237617" y="1384211"/>
                  </a:lnTo>
                  <a:cubicBezTo>
                    <a:pt x="237617" y="1384211"/>
                    <a:pt x="184531" y="1352233"/>
                    <a:pt x="88011" y="1238250"/>
                  </a:cubicBezTo>
                  <a:cubicBezTo>
                    <a:pt x="69596" y="1216520"/>
                    <a:pt x="54864" y="1190689"/>
                    <a:pt x="43180" y="1162495"/>
                  </a:cubicBezTo>
                  <a:lnTo>
                    <a:pt x="16891" y="1073074"/>
                  </a:lnTo>
                  <a:lnTo>
                    <a:pt x="16764" y="1072973"/>
                  </a:lnTo>
                  <a:cubicBezTo>
                    <a:pt x="2413" y="1003770"/>
                    <a:pt x="0" y="931901"/>
                    <a:pt x="1143" y="877342"/>
                  </a:cubicBezTo>
                  <a:lnTo>
                    <a:pt x="1143" y="876719"/>
                  </a:lnTo>
                  <a:cubicBezTo>
                    <a:pt x="2286" y="822084"/>
                    <a:pt x="6985" y="784772"/>
                    <a:pt x="6985" y="784772"/>
                  </a:cubicBezTo>
                  <a:lnTo>
                    <a:pt x="7239" y="784682"/>
                  </a:lnTo>
                  <a:lnTo>
                    <a:pt x="10795" y="772732"/>
                  </a:lnTo>
                  <a:cubicBezTo>
                    <a:pt x="18796" y="750875"/>
                    <a:pt x="42545" y="707720"/>
                    <a:pt x="104775" y="712026"/>
                  </a:cubicBezTo>
                  <a:cubicBezTo>
                    <a:pt x="116205" y="712839"/>
                    <a:pt x="130048" y="715302"/>
                    <a:pt x="144653" y="720217"/>
                  </a:cubicBezTo>
                  <a:lnTo>
                    <a:pt x="144780" y="720776"/>
                  </a:lnTo>
                  <a:lnTo>
                    <a:pt x="145034" y="720814"/>
                  </a:lnTo>
                  <a:lnTo>
                    <a:pt x="150876" y="767017"/>
                  </a:lnTo>
                  <a:lnTo>
                    <a:pt x="151003" y="767017"/>
                  </a:lnTo>
                  <a:lnTo>
                    <a:pt x="145034" y="720687"/>
                  </a:lnTo>
                  <a:cubicBezTo>
                    <a:pt x="145034" y="720687"/>
                    <a:pt x="166243" y="675094"/>
                    <a:pt x="216535" y="659892"/>
                  </a:cubicBezTo>
                  <a:lnTo>
                    <a:pt x="276606" y="657606"/>
                  </a:lnTo>
                  <a:lnTo>
                    <a:pt x="276606" y="657098"/>
                  </a:lnTo>
                  <a:cubicBezTo>
                    <a:pt x="289687" y="659511"/>
                    <a:pt x="302895" y="664464"/>
                    <a:pt x="318516" y="671030"/>
                  </a:cubicBezTo>
                  <a:lnTo>
                    <a:pt x="318516" y="671525"/>
                  </a:lnTo>
                  <a:lnTo>
                    <a:pt x="318643" y="671564"/>
                  </a:lnTo>
                  <a:lnTo>
                    <a:pt x="332613" y="769392"/>
                  </a:lnTo>
                  <a:lnTo>
                    <a:pt x="332994" y="769392"/>
                  </a:lnTo>
                  <a:lnTo>
                    <a:pt x="319278" y="671437"/>
                  </a:lnTo>
                  <a:cubicBezTo>
                    <a:pt x="319278" y="671437"/>
                    <a:pt x="382143" y="595122"/>
                    <a:pt x="488950" y="631317"/>
                  </a:cubicBezTo>
                  <a:lnTo>
                    <a:pt x="528320" y="648716"/>
                  </a:lnTo>
                  <a:lnTo>
                    <a:pt x="542036" y="96774"/>
                  </a:lnTo>
                  <a:cubicBezTo>
                    <a:pt x="542036" y="43434"/>
                    <a:pt x="584581" y="0"/>
                    <a:pt x="637794" y="0"/>
                  </a:cubicBezTo>
                  <a:close/>
                </a:path>
              </a:pathLst>
            </a:custGeom>
            <a:ln w="139700" cap="flat">
              <a:round/>
            </a:ln>
          </p:spPr>
          <p:style>
            <a:lnRef idx="1">
              <a:srgbClr val="F0EE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2216"/>
            <p:cNvSpPr/>
            <p:nvPr/>
          </p:nvSpPr>
          <p:spPr>
            <a:xfrm>
              <a:off x="1347460" y="3876041"/>
              <a:ext cx="777240" cy="1772920"/>
            </a:xfrm>
            <a:custGeom>
              <a:avLst/>
              <a:gdLst/>
              <a:ahLst/>
              <a:cxnLst/>
              <a:rect l="0" t="0" r="0" b="0"/>
              <a:pathLst>
                <a:path w="777240" h="1772920">
                  <a:moveTo>
                    <a:pt x="648970" y="0"/>
                  </a:moveTo>
                  <a:cubicBezTo>
                    <a:pt x="655447" y="0"/>
                    <a:pt x="662051" y="762"/>
                    <a:pt x="668528" y="2413"/>
                  </a:cubicBezTo>
                  <a:cubicBezTo>
                    <a:pt x="709422" y="10668"/>
                    <a:pt x="742061" y="45974"/>
                    <a:pt x="744601" y="90297"/>
                  </a:cubicBezTo>
                  <a:lnTo>
                    <a:pt x="766572" y="855269"/>
                  </a:lnTo>
                  <a:lnTo>
                    <a:pt x="769112" y="944740"/>
                  </a:lnTo>
                  <a:lnTo>
                    <a:pt x="769874" y="975106"/>
                  </a:lnTo>
                  <a:lnTo>
                    <a:pt x="775589" y="989876"/>
                  </a:lnTo>
                  <a:lnTo>
                    <a:pt x="777240" y="994804"/>
                  </a:lnTo>
                  <a:lnTo>
                    <a:pt x="770763" y="1009574"/>
                  </a:lnTo>
                  <a:lnTo>
                    <a:pt x="772287" y="1058011"/>
                  </a:lnTo>
                  <a:lnTo>
                    <a:pt x="751078" y="1055548"/>
                  </a:lnTo>
                  <a:lnTo>
                    <a:pt x="582676" y="1449527"/>
                  </a:lnTo>
                  <a:lnTo>
                    <a:pt x="444627" y="1772920"/>
                  </a:lnTo>
                  <a:lnTo>
                    <a:pt x="249301" y="1772920"/>
                  </a:lnTo>
                  <a:lnTo>
                    <a:pt x="249301" y="1385506"/>
                  </a:lnTo>
                  <a:cubicBezTo>
                    <a:pt x="249301" y="1385506"/>
                    <a:pt x="196088" y="1353490"/>
                    <a:pt x="99695" y="1239406"/>
                  </a:cubicBezTo>
                  <a:cubicBezTo>
                    <a:pt x="62992" y="1195895"/>
                    <a:pt x="40894" y="1135977"/>
                    <a:pt x="28575" y="1073607"/>
                  </a:cubicBezTo>
                  <a:cubicBezTo>
                    <a:pt x="0" y="934885"/>
                    <a:pt x="18796" y="785508"/>
                    <a:pt x="18796" y="785508"/>
                  </a:cubicBezTo>
                  <a:lnTo>
                    <a:pt x="77597" y="766623"/>
                  </a:lnTo>
                  <a:lnTo>
                    <a:pt x="391541" y="770725"/>
                  </a:lnTo>
                  <a:lnTo>
                    <a:pt x="387350" y="728866"/>
                  </a:lnTo>
                  <a:lnTo>
                    <a:pt x="479806" y="687006"/>
                  </a:lnTo>
                  <a:lnTo>
                    <a:pt x="539369" y="659892"/>
                  </a:lnTo>
                  <a:lnTo>
                    <a:pt x="553339" y="96901"/>
                  </a:lnTo>
                  <a:cubicBezTo>
                    <a:pt x="553339" y="43561"/>
                    <a:pt x="595757" y="0"/>
                    <a:pt x="64897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2217"/>
            <p:cNvSpPr/>
            <p:nvPr/>
          </p:nvSpPr>
          <p:spPr>
            <a:xfrm>
              <a:off x="1325880" y="4391660"/>
              <a:ext cx="777240" cy="792480"/>
            </a:xfrm>
            <a:custGeom>
              <a:avLst/>
              <a:gdLst/>
              <a:ahLst/>
              <a:cxnLst/>
              <a:rect l="0" t="0" r="0" b="0"/>
              <a:pathLst>
                <a:path w="777240" h="792480">
                  <a:moveTo>
                    <a:pt x="479806" y="0"/>
                  </a:moveTo>
                  <a:lnTo>
                    <a:pt x="461010" y="209360"/>
                  </a:lnTo>
                  <a:lnTo>
                    <a:pt x="589280" y="271526"/>
                  </a:lnTo>
                  <a:lnTo>
                    <a:pt x="769112" y="256794"/>
                  </a:lnTo>
                  <a:lnTo>
                    <a:pt x="769874" y="287058"/>
                  </a:lnTo>
                  <a:lnTo>
                    <a:pt x="777240" y="306693"/>
                  </a:lnTo>
                  <a:lnTo>
                    <a:pt x="770763" y="321412"/>
                  </a:lnTo>
                  <a:lnTo>
                    <a:pt x="772287" y="369659"/>
                  </a:lnTo>
                  <a:lnTo>
                    <a:pt x="751078" y="367208"/>
                  </a:lnTo>
                  <a:lnTo>
                    <a:pt x="582676" y="759765"/>
                  </a:lnTo>
                  <a:cubicBezTo>
                    <a:pt x="488696" y="788391"/>
                    <a:pt x="401320" y="792480"/>
                    <a:pt x="372745" y="727875"/>
                  </a:cubicBezTo>
                  <a:cubicBezTo>
                    <a:pt x="300736" y="566763"/>
                    <a:pt x="377571" y="462077"/>
                    <a:pt x="377571" y="462077"/>
                  </a:cubicBezTo>
                  <a:cubicBezTo>
                    <a:pt x="166751" y="484162"/>
                    <a:pt x="67818" y="423634"/>
                    <a:pt x="28575" y="385204"/>
                  </a:cubicBezTo>
                  <a:cubicBezTo>
                    <a:pt x="0" y="246990"/>
                    <a:pt x="18796" y="98146"/>
                    <a:pt x="18796" y="98146"/>
                  </a:cubicBezTo>
                  <a:lnTo>
                    <a:pt x="77597" y="79324"/>
                  </a:lnTo>
                  <a:lnTo>
                    <a:pt x="391541" y="83414"/>
                  </a:lnTo>
                  <a:lnTo>
                    <a:pt x="387350" y="41707"/>
                  </a:lnTo>
                  <a:lnTo>
                    <a:pt x="47980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8C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2218"/>
            <p:cNvSpPr/>
            <p:nvPr/>
          </p:nvSpPr>
          <p:spPr>
            <a:xfrm>
              <a:off x="1656080" y="4325275"/>
              <a:ext cx="223520" cy="470245"/>
            </a:xfrm>
            <a:custGeom>
              <a:avLst/>
              <a:gdLst/>
              <a:ahLst/>
              <a:cxnLst/>
              <a:rect l="0" t="0" r="0" b="0"/>
              <a:pathLst>
                <a:path w="223520" h="470245">
                  <a:moveTo>
                    <a:pt x="98798" y="2078"/>
                  </a:moveTo>
                  <a:cubicBezTo>
                    <a:pt x="119872" y="0"/>
                    <a:pt x="144018" y="1996"/>
                    <a:pt x="170942" y="11013"/>
                  </a:cubicBezTo>
                  <a:cubicBezTo>
                    <a:pt x="184023" y="15077"/>
                    <a:pt x="197993" y="21681"/>
                    <a:pt x="213614" y="29936"/>
                  </a:cubicBezTo>
                  <a:lnTo>
                    <a:pt x="219456" y="242280"/>
                  </a:lnTo>
                  <a:lnTo>
                    <a:pt x="220218" y="264416"/>
                  </a:lnTo>
                  <a:lnTo>
                    <a:pt x="223520" y="379224"/>
                  </a:lnTo>
                  <a:cubicBezTo>
                    <a:pt x="223520" y="379224"/>
                    <a:pt x="217805" y="412841"/>
                    <a:pt x="188214" y="438267"/>
                  </a:cubicBezTo>
                  <a:cubicBezTo>
                    <a:pt x="181610" y="443181"/>
                    <a:pt x="175006" y="448109"/>
                    <a:pt x="165989" y="452198"/>
                  </a:cubicBezTo>
                  <a:cubicBezTo>
                    <a:pt x="155321" y="457939"/>
                    <a:pt x="142113" y="462041"/>
                    <a:pt x="125730" y="463679"/>
                  </a:cubicBezTo>
                  <a:cubicBezTo>
                    <a:pt x="76454" y="470245"/>
                    <a:pt x="54229" y="433339"/>
                    <a:pt x="44323" y="401360"/>
                  </a:cubicBezTo>
                  <a:cubicBezTo>
                    <a:pt x="46863" y="388241"/>
                    <a:pt x="46863" y="378399"/>
                    <a:pt x="46863" y="378399"/>
                  </a:cubicBezTo>
                  <a:lnTo>
                    <a:pt x="30353" y="268519"/>
                  </a:lnTo>
                  <a:lnTo>
                    <a:pt x="0" y="51209"/>
                  </a:lnTo>
                  <a:cubicBezTo>
                    <a:pt x="0" y="51209"/>
                    <a:pt x="35576" y="8311"/>
                    <a:pt x="98798" y="2078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2219"/>
            <p:cNvSpPr/>
            <p:nvPr/>
          </p:nvSpPr>
          <p:spPr>
            <a:xfrm>
              <a:off x="1343660" y="4409440"/>
              <a:ext cx="180340" cy="381000"/>
            </a:xfrm>
            <a:custGeom>
              <a:avLst/>
              <a:gdLst/>
              <a:ahLst/>
              <a:cxnLst/>
              <a:rect l="0" t="0" r="0" b="0"/>
              <a:pathLst>
                <a:path w="180340" h="381000">
                  <a:moveTo>
                    <a:pt x="98425" y="5741"/>
                  </a:moveTo>
                  <a:cubicBezTo>
                    <a:pt x="109855" y="6553"/>
                    <a:pt x="123825" y="9017"/>
                    <a:pt x="138557" y="13932"/>
                  </a:cubicBezTo>
                  <a:lnTo>
                    <a:pt x="179578" y="331013"/>
                  </a:lnTo>
                  <a:cubicBezTo>
                    <a:pt x="179578" y="331013"/>
                    <a:pt x="180340" y="358064"/>
                    <a:pt x="149987" y="372809"/>
                  </a:cubicBezTo>
                  <a:cubicBezTo>
                    <a:pt x="138557" y="377723"/>
                    <a:pt x="123825" y="381000"/>
                    <a:pt x="102489" y="381000"/>
                  </a:cubicBezTo>
                  <a:cubicBezTo>
                    <a:pt x="23749" y="381000"/>
                    <a:pt x="23749" y="332664"/>
                    <a:pt x="0" y="78664"/>
                  </a:cubicBezTo>
                  <a:cubicBezTo>
                    <a:pt x="0" y="78664"/>
                    <a:pt x="14732" y="0"/>
                    <a:pt x="98425" y="5741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2220"/>
            <p:cNvSpPr/>
            <p:nvPr/>
          </p:nvSpPr>
          <p:spPr>
            <a:xfrm>
              <a:off x="1480820" y="4358478"/>
              <a:ext cx="220980" cy="449743"/>
            </a:xfrm>
            <a:custGeom>
              <a:avLst/>
              <a:gdLst/>
              <a:ahLst/>
              <a:cxnLst/>
              <a:rect l="0" t="0" r="0" b="0"/>
              <a:pathLst>
                <a:path w="220980" h="449743">
                  <a:moveTo>
                    <a:pt x="99434" y="497"/>
                  </a:moveTo>
                  <a:cubicBezTo>
                    <a:pt x="109500" y="0"/>
                    <a:pt x="120412" y="702"/>
                    <a:pt x="132207" y="2956"/>
                  </a:cubicBezTo>
                  <a:cubicBezTo>
                    <a:pt x="145415" y="5497"/>
                    <a:pt x="158496" y="10323"/>
                    <a:pt x="174117" y="16952"/>
                  </a:cubicBezTo>
                  <a:lnTo>
                    <a:pt x="220980" y="344625"/>
                  </a:lnTo>
                  <a:cubicBezTo>
                    <a:pt x="220980" y="344625"/>
                    <a:pt x="220980" y="387335"/>
                    <a:pt x="197993" y="416075"/>
                  </a:cubicBezTo>
                  <a:cubicBezTo>
                    <a:pt x="188087" y="427568"/>
                    <a:pt x="175006" y="436598"/>
                    <a:pt x="156083" y="439888"/>
                  </a:cubicBezTo>
                  <a:cubicBezTo>
                    <a:pt x="96901" y="449743"/>
                    <a:pt x="59182" y="433321"/>
                    <a:pt x="41021" y="384046"/>
                  </a:cubicBezTo>
                  <a:lnTo>
                    <a:pt x="0" y="66228"/>
                  </a:lnTo>
                  <a:cubicBezTo>
                    <a:pt x="0" y="66228"/>
                    <a:pt x="28976" y="3978"/>
                    <a:pt x="99434" y="497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2221"/>
            <p:cNvSpPr/>
            <p:nvPr/>
          </p:nvSpPr>
          <p:spPr>
            <a:xfrm>
              <a:off x="1686560" y="4556760"/>
              <a:ext cx="406400" cy="238760"/>
            </a:xfrm>
            <a:custGeom>
              <a:avLst/>
              <a:gdLst/>
              <a:ahLst/>
              <a:cxnLst/>
              <a:rect l="0" t="0" r="0" b="0"/>
              <a:pathLst>
                <a:path w="406400" h="238760">
                  <a:moveTo>
                    <a:pt x="34417" y="1638"/>
                  </a:moveTo>
                  <a:cubicBezTo>
                    <a:pt x="84455" y="6566"/>
                    <a:pt x="127762" y="9030"/>
                    <a:pt x="166370" y="10668"/>
                  </a:cubicBezTo>
                  <a:cubicBezTo>
                    <a:pt x="169545" y="10668"/>
                    <a:pt x="172847" y="10668"/>
                    <a:pt x="175387" y="10668"/>
                  </a:cubicBezTo>
                  <a:cubicBezTo>
                    <a:pt x="180213" y="10668"/>
                    <a:pt x="184404" y="10668"/>
                    <a:pt x="188468" y="10668"/>
                  </a:cubicBezTo>
                  <a:cubicBezTo>
                    <a:pt x="267081" y="11481"/>
                    <a:pt x="318770" y="4928"/>
                    <a:pt x="353187" y="4102"/>
                  </a:cubicBezTo>
                  <a:cubicBezTo>
                    <a:pt x="357251" y="4102"/>
                    <a:pt x="360553" y="4102"/>
                    <a:pt x="363855" y="4928"/>
                  </a:cubicBezTo>
                  <a:cubicBezTo>
                    <a:pt x="399796" y="9030"/>
                    <a:pt x="405638" y="37745"/>
                    <a:pt x="406400" y="47587"/>
                  </a:cubicBezTo>
                  <a:cubicBezTo>
                    <a:pt x="406400" y="50051"/>
                    <a:pt x="406400" y="50864"/>
                    <a:pt x="406400" y="50864"/>
                  </a:cubicBezTo>
                  <a:cubicBezTo>
                    <a:pt x="406400" y="50864"/>
                    <a:pt x="394081" y="75489"/>
                    <a:pt x="371221" y="107480"/>
                  </a:cubicBezTo>
                  <a:cubicBezTo>
                    <a:pt x="343281" y="146050"/>
                    <a:pt x="299847" y="196101"/>
                    <a:pt x="245745" y="227279"/>
                  </a:cubicBezTo>
                  <a:cubicBezTo>
                    <a:pt x="226187" y="219888"/>
                    <a:pt x="206502" y="201016"/>
                    <a:pt x="189230" y="167374"/>
                  </a:cubicBezTo>
                  <a:cubicBezTo>
                    <a:pt x="185166" y="178041"/>
                    <a:pt x="177038" y="196101"/>
                    <a:pt x="160655" y="211684"/>
                  </a:cubicBezTo>
                  <a:cubicBezTo>
                    <a:pt x="156464" y="215786"/>
                    <a:pt x="150749" y="219888"/>
                    <a:pt x="145034" y="223177"/>
                  </a:cubicBezTo>
                  <a:cubicBezTo>
                    <a:pt x="141732" y="222352"/>
                    <a:pt x="138430" y="221526"/>
                    <a:pt x="135255" y="220713"/>
                  </a:cubicBezTo>
                  <a:cubicBezTo>
                    <a:pt x="124587" y="226454"/>
                    <a:pt x="111379" y="230556"/>
                    <a:pt x="94996" y="232194"/>
                  </a:cubicBezTo>
                  <a:cubicBezTo>
                    <a:pt x="45847" y="238760"/>
                    <a:pt x="23749" y="201841"/>
                    <a:pt x="13970" y="169837"/>
                  </a:cubicBezTo>
                  <a:cubicBezTo>
                    <a:pt x="16383" y="156706"/>
                    <a:pt x="16383" y="146863"/>
                    <a:pt x="16383" y="146863"/>
                  </a:cubicBezTo>
                  <a:lnTo>
                    <a:pt x="0" y="36919"/>
                  </a:lnTo>
                  <a:cubicBezTo>
                    <a:pt x="2413" y="28715"/>
                    <a:pt x="5715" y="22149"/>
                    <a:pt x="8255" y="16409"/>
                  </a:cubicBezTo>
                  <a:cubicBezTo>
                    <a:pt x="12319" y="6566"/>
                    <a:pt x="22987" y="0"/>
                    <a:pt x="34417" y="1638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8C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2222"/>
            <p:cNvSpPr/>
            <p:nvPr/>
          </p:nvSpPr>
          <p:spPr>
            <a:xfrm>
              <a:off x="1612900" y="4361181"/>
              <a:ext cx="88900" cy="411480"/>
            </a:xfrm>
            <a:custGeom>
              <a:avLst/>
              <a:gdLst/>
              <a:ahLst/>
              <a:cxnLst/>
              <a:rect l="0" t="0" r="0" b="0"/>
              <a:pathLst>
                <a:path w="88900" h="411480">
                  <a:moveTo>
                    <a:pt x="0" y="0"/>
                  </a:moveTo>
                  <a:cubicBezTo>
                    <a:pt x="13208" y="2413"/>
                    <a:pt x="26289" y="7366"/>
                    <a:pt x="42037" y="13907"/>
                  </a:cubicBezTo>
                  <a:lnTo>
                    <a:pt x="88900" y="340309"/>
                  </a:lnTo>
                  <a:cubicBezTo>
                    <a:pt x="88900" y="340309"/>
                    <a:pt x="88900" y="382854"/>
                    <a:pt x="65913" y="41148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8C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2223"/>
            <p:cNvSpPr/>
            <p:nvPr/>
          </p:nvSpPr>
          <p:spPr>
            <a:xfrm>
              <a:off x="1442720" y="4417060"/>
              <a:ext cx="81280" cy="365760"/>
            </a:xfrm>
            <a:custGeom>
              <a:avLst/>
              <a:gdLst/>
              <a:ahLst/>
              <a:cxnLst/>
              <a:rect l="0" t="0" r="0" b="0"/>
              <a:pathLst>
                <a:path w="81280" h="365760">
                  <a:moveTo>
                    <a:pt x="0" y="0"/>
                  </a:moveTo>
                  <a:cubicBezTo>
                    <a:pt x="11430" y="813"/>
                    <a:pt x="25146" y="3264"/>
                    <a:pt x="39878" y="8166"/>
                  </a:cubicBezTo>
                  <a:lnTo>
                    <a:pt x="80518" y="324117"/>
                  </a:lnTo>
                  <a:cubicBezTo>
                    <a:pt x="80518" y="324117"/>
                    <a:pt x="81280" y="351066"/>
                    <a:pt x="51181" y="36576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8C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2224"/>
            <p:cNvSpPr/>
            <p:nvPr/>
          </p:nvSpPr>
          <p:spPr>
            <a:xfrm>
              <a:off x="1826260" y="4335781"/>
              <a:ext cx="53340" cy="426720"/>
            </a:xfrm>
            <a:custGeom>
              <a:avLst/>
              <a:gdLst/>
              <a:ahLst/>
              <a:cxnLst/>
              <a:rect l="0" t="0" r="0" b="0"/>
              <a:pathLst>
                <a:path w="53340" h="426720">
                  <a:moveTo>
                    <a:pt x="0" y="0"/>
                  </a:moveTo>
                  <a:cubicBezTo>
                    <a:pt x="13335" y="4064"/>
                    <a:pt x="27559" y="10668"/>
                    <a:pt x="43307" y="18796"/>
                  </a:cubicBezTo>
                  <a:lnTo>
                    <a:pt x="53340" y="367754"/>
                  </a:lnTo>
                  <a:cubicBezTo>
                    <a:pt x="53340" y="367754"/>
                    <a:pt x="47498" y="401333"/>
                    <a:pt x="17526" y="42672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8C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2225"/>
            <p:cNvSpPr/>
            <p:nvPr/>
          </p:nvSpPr>
          <p:spPr>
            <a:xfrm>
              <a:off x="1689100" y="4569844"/>
              <a:ext cx="495300" cy="906396"/>
            </a:xfrm>
            <a:custGeom>
              <a:avLst/>
              <a:gdLst/>
              <a:ahLst/>
              <a:cxnLst/>
              <a:rect l="0" t="0" r="0" b="0"/>
              <a:pathLst>
                <a:path w="495300" h="906396">
                  <a:moveTo>
                    <a:pt x="359148" y="668"/>
                  </a:moveTo>
                  <a:cubicBezTo>
                    <a:pt x="376079" y="2672"/>
                    <a:pt x="391795" y="12066"/>
                    <a:pt x="400939" y="27468"/>
                  </a:cubicBezTo>
                  <a:lnTo>
                    <a:pt x="403479" y="32395"/>
                  </a:lnTo>
                  <a:lnTo>
                    <a:pt x="484632" y="170393"/>
                  </a:lnTo>
                  <a:cubicBezTo>
                    <a:pt x="495300" y="188465"/>
                    <a:pt x="495300" y="211465"/>
                    <a:pt x="482981" y="229537"/>
                  </a:cubicBezTo>
                  <a:lnTo>
                    <a:pt x="298450" y="503895"/>
                  </a:lnTo>
                  <a:lnTo>
                    <a:pt x="298450" y="906396"/>
                  </a:lnTo>
                  <a:lnTo>
                    <a:pt x="0" y="906396"/>
                  </a:lnTo>
                  <a:lnTo>
                    <a:pt x="0" y="408607"/>
                  </a:lnTo>
                  <a:cubicBezTo>
                    <a:pt x="19685" y="252537"/>
                    <a:pt x="178816" y="213929"/>
                    <a:pt x="178816" y="213929"/>
                  </a:cubicBezTo>
                  <a:cubicBezTo>
                    <a:pt x="165608" y="212291"/>
                    <a:pt x="153289" y="210652"/>
                    <a:pt x="141859" y="208188"/>
                  </a:cubicBezTo>
                  <a:cubicBezTo>
                    <a:pt x="138557" y="207363"/>
                    <a:pt x="135255" y="206537"/>
                    <a:pt x="132080" y="205725"/>
                  </a:cubicBezTo>
                  <a:cubicBezTo>
                    <a:pt x="14732" y="175321"/>
                    <a:pt x="13081" y="78394"/>
                    <a:pt x="19685" y="31582"/>
                  </a:cubicBezTo>
                  <a:cubicBezTo>
                    <a:pt x="21336" y="17612"/>
                    <a:pt x="34417" y="6932"/>
                    <a:pt x="49149" y="8570"/>
                  </a:cubicBezTo>
                  <a:cubicBezTo>
                    <a:pt x="99187" y="15148"/>
                    <a:pt x="145161" y="17612"/>
                    <a:pt x="186182" y="17612"/>
                  </a:cubicBezTo>
                  <a:cubicBezTo>
                    <a:pt x="254254" y="16787"/>
                    <a:pt x="308356" y="8570"/>
                    <a:pt x="342011" y="1179"/>
                  </a:cubicBezTo>
                  <a:cubicBezTo>
                    <a:pt x="347726" y="153"/>
                    <a:pt x="353504" y="0"/>
                    <a:pt x="359148" y="668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2226"/>
            <p:cNvSpPr/>
            <p:nvPr/>
          </p:nvSpPr>
          <p:spPr>
            <a:xfrm>
              <a:off x="4804664" y="3939728"/>
              <a:ext cx="908813" cy="1559560"/>
            </a:xfrm>
            <a:custGeom>
              <a:avLst/>
              <a:gdLst/>
              <a:ahLst/>
              <a:cxnLst/>
              <a:rect l="0" t="0" r="0" b="0"/>
              <a:pathLst>
                <a:path w="908812" h="1559560">
                  <a:moveTo>
                    <a:pt x="319278" y="0"/>
                  </a:moveTo>
                  <a:cubicBezTo>
                    <a:pt x="358648" y="0"/>
                    <a:pt x="393954" y="28702"/>
                    <a:pt x="401320" y="68199"/>
                  </a:cubicBezTo>
                  <a:lnTo>
                    <a:pt x="533527" y="715988"/>
                  </a:lnTo>
                  <a:cubicBezTo>
                    <a:pt x="538480" y="739801"/>
                    <a:pt x="570484" y="741439"/>
                    <a:pt x="578739" y="719277"/>
                  </a:cubicBezTo>
                  <a:lnTo>
                    <a:pt x="757682" y="158496"/>
                  </a:lnTo>
                  <a:cubicBezTo>
                    <a:pt x="770890" y="119888"/>
                    <a:pt x="811149" y="97663"/>
                    <a:pt x="850519" y="108331"/>
                  </a:cubicBezTo>
                  <a:cubicBezTo>
                    <a:pt x="885063" y="117475"/>
                    <a:pt x="908812" y="148590"/>
                    <a:pt x="908812" y="183134"/>
                  </a:cubicBezTo>
                  <a:cubicBezTo>
                    <a:pt x="908812" y="188087"/>
                    <a:pt x="908812" y="192913"/>
                    <a:pt x="907161" y="198755"/>
                  </a:cubicBezTo>
                  <a:lnTo>
                    <a:pt x="756031" y="959028"/>
                  </a:lnTo>
                  <a:lnTo>
                    <a:pt x="755523" y="961644"/>
                  </a:lnTo>
                  <a:lnTo>
                    <a:pt x="756666" y="962609"/>
                  </a:lnTo>
                  <a:lnTo>
                    <a:pt x="840994" y="1105395"/>
                  </a:lnTo>
                  <a:cubicBezTo>
                    <a:pt x="851662" y="1123442"/>
                    <a:pt x="850900" y="1146417"/>
                    <a:pt x="839343" y="1164476"/>
                  </a:cubicBezTo>
                  <a:lnTo>
                    <a:pt x="654177" y="1438555"/>
                  </a:lnTo>
                  <a:lnTo>
                    <a:pt x="654177" y="1559560"/>
                  </a:lnTo>
                  <a:lnTo>
                    <a:pt x="242189" y="1559560"/>
                  </a:lnTo>
                  <a:lnTo>
                    <a:pt x="242189" y="1453630"/>
                  </a:lnTo>
                  <a:cubicBezTo>
                    <a:pt x="242189" y="1453630"/>
                    <a:pt x="189738" y="1421651"/>
                    <a:pt x="93091" y="1307668"/>
                  </a:cubicBezTo>
                  <a:cubicBezTo>
                    <a:pt x="72517" y="1283488"/>
                    <a:pt x="56642" y="1254481"/>
                    <a:pt x="44450" y="1222985"/>
                  </a:cubicBezTo>
                  <a:lnTo>
                    <a:pt x="23114" y="1143559"/>
                  </a:lnTo>
                  <a:lnTo>
                    <a:pt x="20447" y="1141629"/>
                  </a:lnTo>
                  <a:lnTo>
                    <a:pt x="18542" y="1126566"/>
                  </a:lnTo>
                  <a:lnTo>
                    <a:pt x="17653" y="1123379"/>
                  </a:lnTo>
                  <a:lnTo>
                    <a:pt x="15748" y="1105497"/>
                  </a:lnTo>
                  <a:lnTo>
                    <a:pt x="6858" y="1038174"/>
                  </a:lnTo>
                  <a:cubicBezTo>
                    <a:pt x="0" y="937730"/>
                    <a:pt x="10668" y="853770"/>
                    <a:pt x="10668" y="853770"/>
                  </a:cubicBezTo>
                  <a:lnTo>
                    <a:pt x="10922" y="853707"/>
                  </a:lnTo>
                  <a:lnTo>
                    <a:pt x="10795" y="853313"/>
                  </a:lnTo>
                  <a:cubicBezTo>
                    <a:pt x="10795" y="853313"/>
                    <a:pt x="28067" y="765480"/>
                    <a:pt x="124587" y="781901"/>
                  </a:cubicBezTo>
                  <a:cubicBezTo>
                    <a:pt x="127000" y="782727"/>
                    <a:pt x="130302" y="782727"/>
                    <a:pt x="133604" y="783539"/>
                  </a:cubicBezTo>
                  <a:cubicBezTo>
                    <a:pt x="139319" y="785190"/>
                    <a:pt x="144272" y="786003"/>
                    <a:pt x="149987" y="788467"/>
                  </a:cubicBezTo>
                  <a:lnTo>
                    <a:pt x="150114" y="789458"/>
                  </a:lnTo>
                  <a:lnTo>
                    <a:pt x="150241" y="789508"/>
                  </a:lnTo>
                  <a:lnTo>
                    <a:pt x="156210" y="835838"/>
                  </a:lnTo>
                  <a:lnTo>
                    <a:pt x="156464" y="835838"/>
                  </a:lnTo>
                  <a:lnTo>
                    <a:pt x="150495" y="788619"/>
                  </a:lnTo>
                  <a:cubicBezTo>
                    <a:pt x="150495" y="788619"/>
                    <a:pt x="184785" y="713080"/>
                    <a:pt x="270510" y="723748"/>
                  </a:cubicBezTo>
                  <a:lnTo>
                    <a:pt x="322453" y="739255"/>
                  </a:lnTo>
                  <a:lnTo>
                    <a:pt x="320929" y="725843"/>
                  </a:lnTo>
                  <a:lnTo>
                    <a:pt x="235585" y="94488"/>
                  </a:lnTo>
                  <a:cubicBezTo>
                    <a:pt x="229743" y="48387"/>
                    <a:pt x="262636" y="6604"/>
                    <a:pt x="308610" y="762"/>
                  </a:cubicBezTo>
                  <a:cubicBezTo>
                    <a:pt x="311912" y="762"/>
                    <a:pt x="315976" y="0"/>
                    <a:pt x="31927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B2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2227"/>
            <p:cNvSpPr/>
            <p:nvPr/>
          </p:nvSpPr>
          <p:spPr>
            <a:xfrm>
              <a:off x="4737353" y="4010660"/>
              <a:ext cx="908813" cy="1559560"/>
            </a:xfrm>
            <a:custGeom>
              <a:avLst/>
              <a:gdLst/>
              <a:ahLst/>
              <a:cxnLst/>
              <a:rect l="0" t="0" r="0" b="0"/>
              <a:pathLst>
                <a:path w="908812" h="1559560">
                  <a:moveTo>
                    <a:pt x="319278" y="0"/>
                  </a:moveTo>
                  <a:cubicBezTo>
                    <a:pt x="358648" y="0"/>
                    <a:pt x="393954" y="28702"/>
                    <a:pt x="401320" y="68199"/>
                  </a:cubicBezTo>
                  <a:lnTo>
                    <a:pt x="533527" y="715988"/>
                  </a:lnTo>
                  <a:cubicBezTo>
                    <a:pt x="538480" y="739801"/>
                    <a:pt x="570484" y="741439"/>
                    <a:pt x="578739" y="719277"/>
                  </a:cubicBezTo>
                  <a:lnTo>
                    <a:pt x="757682" y="158496"/>
                  </a:lnTo>
                  <a:cubicBezTo>
                    <a:pt x="770890" y="119888"/>
                    <a:pt x="811149" y="97663"/>
                    <a:pt x="850519" y="108331"/>
                  </a:cubicBezTo>
                  <a:cubicBezTo>
                    <a:pt x="885063" y="117475"/>
                    <a:pt x="908812" y="148590"/>
                    <a:pt x="908812" y="183134"/>
                  </a:cubicBezTo>
                  <a:cubicBezTo>
                    <a:pt x="908812" y="188087"/>
                    <a:pt x="908812" y="192913"/>
                    <a:pt x="907161" y="198755"/>
                  </a:cubicBezTo>
                  <a:lnTo>
                    <a:pt x="756031" y="959028"/>
                  </a:lnTo>
                  <a:lnTo>
                    <a:pt x="755523" y="961644"/>
                  </a:lnTo>
                  <a:lnTo>
                    <a:pt x="756666" y="962609"/>
                  </a:lnTo>
                  <a:lnTo>
                    <a:pt x="840994" y="1105395"/>
                  </a:lnTo>
                  <a:cubicBezTo>
                    <a:pt x="851662" y="1123442"/>
                    <a:pt x="850900" y="1146417"/>
                    <a:pt x="839343" y="1164476"/>
                  </a:cubicBezTo>
                  <a:lnTo>
                    <a:pt x="654177" y="1438555"/>
                  </a:lnTo>
                  <a:lnTo>
                    <a:pt x="654177" y="1559560"/>
                  </a:lnTo>
                  <a:lnTo>
                    <a:pt x="242189" y="1559560"/>
                  </a:lnTo>
                  <a:lnTo>
                    <a:pt x="242189" y="1453630"/>
                  </a:lnTo>
                  <a:cubicBezTo>
                    <a:pt x="242189" y="1453630"/>
                    <a:pt x="189738" y="1421651"/>
                    <a:pt x="93091" y="1307668"/>
                  </a:cubicBezTo>
                  <a:cubicBezTo>
                    <a:pt x="72517" y="1283488"/>
                    <a:pt x="56642" y="1254481"/>
                    <a:pt x="44450" y="1222985"/>
                  </a:cubicBezTo>
                  <a:lnTo>
                    <a:pt x="23114" y="1143559"/>
                  </a:lnTo>
                  <a:lnTo>
                    <a:pt x="20447" y="1141629"/>
                  </a:lnTo>
                  <a:lnTo>
                    <a:pt x="18542" y="1126566"/>
                  </a:lnTo>
                  <a:lnTo>
                    <a:pt x="17653" y="1123379"/>
                  </a:lnTo>
                  <a:lnTo>
                    <a:pt x="15748" y="1105497"/>
                  </a:lnTo>
                  <a:lnTo>
                    <a:pt x="6858" y="1038174"/>
                  </a:lnTo>
                  <a:cubicBezTo>
                    <a:pt x="0" y="937730"/>
                    <a:pt x="10668" y="853770"/>
                    <a:pt x="10668" y="853770"/>
                  </a:cubicBezTo>
                  <a:lnTo>
                    <a:pt x="10922" y="853707"/>
                  </a:lnTo>
                  <a:lnTo>
                    <a:pt x="10795" y="853313"/>
                  </a:lnTo>
                  <a:cubicBezTo>
                    <a:pt x="10795" y="853313"/>
                    <a:pt x="28067" y="765480"/>
                    <a:pt x="124587" y="781901"/>
                  </a:cubicBezTo>
                  <a:cubicBezTo>
                    <a:pt x="127000" y="782727"/>
                    <a:pt x="130302" y="782727"/>
                    <a:pt x="133604" y="783539"/>
                  </a:cubicBezTo>
                  <a:cubicBezTo>
                    <a:pt x="139319" y="785190"/>
                    <a:pt x="144272" y="786003"/>
                    <a:pt x="149987" y="788467"/>
                  </a:cubicBezTo>
                  <a:lnTo>
                    <a:pt x="150114" y="789458"/>
                  </a:lnTo>
                  <a:lnTo>
                    <a:pt x="150241" y="789508"/>
                  </a:lnTo>
                  <a:lnTo>
                    <a:pt x="156210" y="835838"/>
                  </a:lnTo>
                  <a:lnTo>
                    <a:pt x="156464" y="835838"/>
                  </a:lnTo>
                  <a:lnTo>
                    <a:pt x="150495" y="788619"/>
                  </a:lnTo>
                  <a:cubicBezTo>
                    <a:pt x="150495" y="788619"/>
                    <a:pt x="184785" y="713080"/>
                    <a:pt x="270510" y="723748"/>
                  </a:cubicBezTo>
                  <a:lnTo>
                    <a:pt x="322453" y="739255"/>
                  </a:lnTo>
                  <a:lnTo>
                    <a:pt x="320929" y="725843"/>
                  </a:lnTo>
                  <a:lnTo>
                    <a:pt x="235585" y="94488"/>
                  </a:lnTo>
                  <a:cubicBezTo>
                    <a:pt x="229743" y="48387"/>
                    <a:pt x="262636" y="6604"/>
                    <a:pt x="308610" y="762"/>
                  </a:cubicBezTo>
                  <a:cubicBezTo>
                    <a:pt x="311912" y="762"/>
                    <a:pt x="315976" y="0"/>
                    <a:pt x="319278" y="0"/>
                  </a:cubicBezTo>
                  <a:close/>
                </a:path>
              </a:pathLst>
            </a:custGeom>
            <a:ln w="139700" cap="flat">
              <a:round/>
            </a:ln>
          </p:spPr>
          <p:style>
            <a:lnRef idx="1">
              <a:srgbClr val="F0EE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2228"/>
            <p:cNvSpPr/>
            <p:nvPr/>
          </p:nvSpPr>
          <p:spPr>
            <a:xfrm>
              <a:off x="4981596" y="4011036"/>
              <a:ext cx="678180" cy="1229360"/>
            </a:xfrm>
            <a:custGeom>
              <a:avLst/>
              <a:gdLst/>
              <a:ahLst/>
              <a:cxnLst/>
              <a:rect l="0" t="0" r="0" b="0"/>
              <a:pathLst>
                <a:path w="678180" h="1229360">
                  <a:moveTo>
                    <a:pt x="89408" y="0"/>
                  </a:moveTo>
                  <a:cubicBezTo>
                    <a:pt x="128778" y="0"/>
                    <a:pt x="163957" y="28702"/>
                    <a:pt x="171450" y="68072"/>
                  </a:cubicBezTo>
                  <a:lnTo>
                    <a:pt x="303403" y="715149"/>
                  </a:lnTo>
                  <a:cubicBezTo>
                    <a:pt x="308356" y="738924"/>
                    <a:pt x="340360" y="740562"/>
                    <a:pt x="348488" y="718426"/>
                  </a:cubicBezTo>
                  <a:lnTo>
                    <a:pt x="527304" y="158242"/>
                  </a:lnTo>
                  <a:cubicBezTo>
                    <a:pt x="540385" y="119761"/>
                    <a:pt x="580644" y="97536"/>
                    <a:pt x="620014" y="108204"/>
                  </a:cubicBezTo>
                  <a:cubicBezTo>
                    <a:pt x="654431" y="117221"/>
                    <a:pt x="678180" y="148463"/>
                    <a:pt x="678180" y="182880"/>
                  </a:cubicBezTo>
                  <a:cubicBezTo>
                    <a:pt x="678180" y="187833"/>
                    <a:pt x="678180" y="192786"/>
                    <a:pt x="676529" y="198501"/>
                  </a:cubicBezTo>
                  <a:lnTo>
                    <a:pt x="525653" y="957897"/>
                  </a:lnTo>
                  <a:lnTo>
                    <a:pt x="517398" y="998906"/>
                  </a:lnTo>
                  <a:lnTo>
                    <a:pt x="516636" y="1002182"/>
                  </a:lnTo>
                  <a:lnTo>
                    <a:pt x="487934" y="1054671"/>
                  </a:lnTo>
                  <a:lnTo>
                    <a:pt x="416560" y="1185888"/>
                  </a:lnTo>
                  <a:lnTo>
                    <a:pt x="413258" y="1191628"/>
                  </a:lnTo>
                  <a:lnTo>
                    <a:pt x="255016" y="1229360"/>
                  </a:lnTo>
                  <a:lnTo>
                    <a:pt x="183642" y="1148981"/>
                  </a:lnTo>
                  <a:lnTo>
                    <a:pt x="145161" y="1105522"/>
                  </a:lnTo>
                  <a:lnTo>
                    <a:pt x="116459" y="902132"/>
                  </a:lnTo>
                  <a:lnTo>
                    <a:pt x="106553" y="837337"/>
                  </a:lnTo>
                  <a:lnTo>
                    <a:pt x="92710" y="738924"/>
                  </a:lnTo>
                  <a:lnTo>
                    <a:pt x="91059" y="724979"/>
                  </a:lnTo>
                  <a:lnTo>
                    <a:pt x="5715" y="94361"/>
                  </a:lnTo>
                  <a:cubicBezTo>
                    <a:pt x="0" y="48387"/>
                    <a:pt x="32766" y="6604"/>
                    <a:pt x="78740" y="762"/>
                  </a:cubicBezTo>
                  <a:cubicBezTo>
                    <a:pt x="82042" y="762"/>
                    <a:pt x="86106" y="0"/>
                    <a:pt x="8940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2229"/>
            <p:cNvSpPr/>
            <p:nvPr/>
          </p:nvSpPr>
          <p:spPr>
            <a:xfrm>
              <a:off x="4813300" y="4526281"/>
              <a:ext cx="769620" cy="1003300"/>
            </a:xfrm>
            <a:custGeom>
              <a:avLst/>
              <a:gdLst/>
              <a:ahLst/>
              <a:cxnLst/>
              <a:rect l="0" t="0" r="0" b="0"/>
              <a:pathLst>
                <a:path w="769620" h="1003300">
                  <a:moveTo>
                    <a:pt x="68072" y="0"/>
                  </a:moveTo>
                  <a:lnTo>
                    <a:pt x="122936" y="0"/>
                  </a:lnTo>
                  <a:lnTo>
                    <a:pt x="334391" y="3277"/>
                  </a:lnTo>
                  <a:lnTo>
                    <a:pt x="355727" y="3277"/>
                  </a:lnTo>
                  <a:lnTo>
                    <a:pt x="683514" y="8179"/>
                  </a:lnTo>
                  <a:lnTo>
                    <a:pt x="710565" y="77750"/>
                  </a:lnTo>
                  <a:lnTo>
                    <a:pt x="744982" y="164490"/>
                  </a:lnTo>
                  <a:lnTo>
                    <a:pt x="753237" y="185763"/>
                  </a:lnTo>
                  <a:lnTo>
                    <a:pt x="769620" y="227508"/>
                  </a:lnTo>
                  <a:lnTo>
                    <a:pt x="435991" y="1003300"/>
                  </a:lnTo>
                  <a:lnTo>
                    <a:pt x="239268" y="1003300"/>
                  </a:lnTo>
                  <a:lnTo>
                    <a:pt x="239268" y="617042"/>
                  </a:lnTo>
                  <a:cubicBezTo>
                    <a:pt x="239268" y="617042"/>
                    <a:pt x="186817" y="585127"/>
                    <a:pt x="90170" y="471373"/>
                  </a:cubicBezTo>
                  <a:cubicBezTo>
                    <a:pt x="8255" y="374802"/>
                    <a:pt x="0" y="201320"/>
                    <a:pt x="3302" y="99835"/>
                  </a:cubicBezTo>
                  <a:cubicBezTo>
                    <a:pt x="4064" y="51562"/>
                    <a:pt x="8255" y="18821"/>
                    <a:pt x="8255" y="18821"/>
                  </a:cubicBezTo>
                  <a:lnTo>
                    <a:pt x="6807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2230"/>
            <p:cNvSpPr/>
            <p:nvPr/>
          </p:nvSpPr>
          <p:spPr>
            <a:xfrm>
              <a:off x="4813300" y="4544597"/>
              <a:ext cx="782320" cy="825500"/>
            </a:xfrm>
            <a:custGeom>
              <a:avLst/>
              <a:gdLst/>
              <a:ahLst/>
              <a:cxnLst/>
              <a:rect l="0" t="0" r="0" b="0"/>
              <a:pathLst>
                <a:path w="782320" h="825500">
                  <a:moveTo>
                    <a:pt x="279400" y="0"/>
                  </a:moveTo>
                  <a:cubicBezTo>
                    <a:pt x="295783" y="2463"/>
                    <a:pt x="313055" y="6553"/>
                    <a:pt x="331978" y="15570"/>
                  </a:cubicBezTo>
                  <a:cubicBezTo>
                    <a:pt x="351663" y="51651"/>
                    <a:pt x="365633" y="113944"/>
                    <a:pt x="365633" y="113944"/>
                  </a:cubicBezTo>
                  <a:lnTo>
                    <a:pt x="365633" y="115582"/>
                  </a:lnTo>
                  <a:cubicBezTo>
                    <a:pt x="371475" y="138544"/>
                    <a:pt x="376428" y="160668"/>
                    <a:pt x="380492" y="176250"/>
                  </a:cubicBezTo>
                  <a:lnTo>
                    <a:pt x="380492" y="177889"/>
                  </a:lnTo>
                  <a:cubicBezTo>
                    <a:pt x="381254" y="182804"/>
                    <a:pt x="382905" y="186906"/>
                    <a:pt x="382905" y="190182"/>
                  </a:cubicBezTo>
                  <a:cubicBezTo>
                    <a:pt x="386207" y="189369"/>
                    <a:pt x="390398" y="188544"/>
                    <a:pt x="393573" y="189369"/>
                  </a:cubicBezTo>
                  <a:cubicBezTo>
                    <a:pt x="443738" y="194284"/>
                    <a:pt x="486537" y="196748"/>
                    <a:pt x="524256" y="198386"/>
                  </a:cubicBezTo>
                  <a:cubicBezTo>
                    <a:pt x="527558" y="198386"/>
                    <a:pt x="530860" y="198386"/>
                    <a:pt x="534162" y="198386"/>
                  </a:cubicBezTo>
                  <a:cubicBezTo>
                    <a:pt x="618744" y="200025"/>
                    <a:pt x="673862" y="193459"/>
                    <a:pt x="709168" y="191821"/>
                  </a:cubicBezTo>
                  <a:cubicBezTo>
                    <a:pt x="713232" y="191821"/>
                    <a:pt x="716534" y="191821"/>
                    <a:pt x="719836" y="192646"/>
                  </a:cubicBezTo>
                  <a:cubicBezTo>
                    <a:pt x="763397" y="197561"/>
                    <a:pt x="762635" y="238544"/>
                    <a:pt x="762635" y="238544"/>
                  </a:cubicBezTo>
                  <a:cubicBezTo>
                    <a:pt x="762635" y="238544"/>
                    <a:pt x="750316" y="261506"/>
                    <a:pt x="728853" y="291833"/>
                  </a:cubicBezTo>
                  <a:lnTo>
                    <a:pt x="774065" y="288556"/>
                  </a:lnTo>
                  <a:lnTo>
                    <a:pt x="774954" y="318884"/>
                  </a:lnTo>
                  <a:lnTo>
                    <a:pt x="782320" y="338556"/>
                  </a:lnTo>
                  <a:lnTo>
                    <a:pt x="775716" y="353314"/>
                  </a:lnTo>
                  <a:lnTo>
                    <a:pt x="777367" y="401688"/>
                  </a:lnTo>
                  <a:lnTo>
                    <a:pt x="756031" y="399224"/>
                  </a:lnTo>
                  <a:lnTo>
                    <a:pt x="586740" y="792709"/>
                  </a:lnTo>
                  <a:cubicBezTo>
                    <a:pt x="492252" y="821398"/>
                    <a:pt x="404368" y="825500"/>
                    <a:pt x="375539" y="760743"/>
                  </a:cubicBezTo>
                  <a:cubicBezTo>
                    <a:pt x="303276" y="599250"/>
                    <a:pt x="380492" y="494322"/>
                    <a:pt x="380492" y="494322"/>
                  </a:cubicBezTo>
                  <a:cubicBezTo>
                    <a:pt x="167640" y="516445"/>
                    <a:pt x="69088" y="455790"/>
                    <a:pt x="28702" y="417258"/>
                  </a:cubicBezTo>
                  <a:cubicBezTo>
                    <a:pt x="0" y="278714"/>
                    <a:pt x="18923" y="129527"/>
                    <a:pt x="18923" y="129527"/>
                  </a:cubicBezTo>
                  <a:lnTo>
                    <a:pt x="78867" y="110668"/>
                  </a:lnTo>
                  <a:lnTo>
                    <a:pt x="285115" y="113131"/>
                  </a:lnTo>
                  <a:lnTo>
                    <a:pt x="27940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8C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2231"/>
            <p:cNvSpPr/>
            <p:nvPr/>
          </p:nvSpPr>
          <p:spPr>
            <a:xfrm>
              <a:off x="4820920" y="4469117"/>
              <a:ext cx="180340" cy="377204"/>
            </a:xfrm>
            <a:custGeom>
              <a:avLst/>
              <a:gdLst/>
              <a:ahLst/>
              <a:cxnLst/>
              <a:rect l="0" t="0" r="0" b="0"/>
              <a:pathLst>
                <a:path w="180340" h="377204">
                  <a:moveTo>
                    <a:pt x="80899" y="832"/>
                  </a:moveTo>
                  <a:cubicBezTo>
                    <a:pt x="90581" y="0"/>
                    <a:pt x="101378" y="424"/>
                    <a:pt x="113411" y="2478"/>
                  </a:cubicBezTo>
                  <a:cubicBezTo>
                    <a:pt x="115824" y="3303"/>
                    <a:pt x="119126" y="3303"/>
                    <a:pt x="122428" y="4129"/>
                  </a:cubicBezTo>
                  <a:cubicBezTo>
                    <a:pt x="128143" y="5767"/>
                    <a:pt x="132969" y="6593"/>
                    <a:pt x="138684" y="9056"/>
                  </a:cubicBezTo>
                  <a:lnTo>
                    <a:pt x="179578" y="327077"/>
                  </a:lnTo>
                  <a:cubicBezTo>
                    <a:pt x="179578" y="327077"/>
                    <a:pt x="180340" y="349264"/>
                    <a:pt x="157480" y="364060"/>
                  </a:cubicBezTo>
                  <a:cubicBezTo>
                    <a:pt x="154178" y="366523"/>
                    <a:pt x="151003" y="368162"/>
                    <a:pt x="147701" y="369813"/>
                  </a:cubicBezTo>
                  <a:cubicBezTo>
                    <a:pt x="137033" y="374740"/>
                    <a:pt x="122428" y="377204"/>
                    <a:pt x="102870" y="377204"/>
                  </a:cubicBezTo>
                  <a:cubicBezTo>
                    <a:pt x="24511" y="377204"/>
                    <a:pt x="24511" y="328716"/>
                    <a:pt x="0" y="73979"/>
                  </a:cubicBezTo>
                  <a:cubicBezTo>
                    <a:pt x="0" y="73979"/>
                    <a:pt x="13127" y="6653"/>
                    <a:pt x="80899" y="832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2232"/>
            <p:cNvSpPr/>
            <p:nvPr/>
          </p:nvSpPr>
          <p:spPr>
            <a:xfrm>
              <a:off x="4939010" y="4473218"/>
              <a:ext cx="218439" cy="447899"/>
            </a:xfrm>
            <a:custGeom>
              <a:avLst/>
              <a:gdLst/>
              <a:ahLst/>
              <a:cxnLst/>
              <a:rect l="0" t="0" r="0" b="0"/>
              <a:pathLst>
                <a:path w="218440" h="447899">
                  <a:moveTo>
                    <a:pt x="90076" y="1053"/>
                  </a:moveTo>
                  <a:cubicBezTo>
                    <a:pt x="99193" y="13"/>
                    <a:pt x="109077" y="0"/>
                    <a:pt x="119761" y="1329"/>
                  </a:cubicBezTo>
                  <a:cubicBezTo>
                    <a:pt x="136144" y="3780"/>
                    <a:pt x="153289" y="7869"/>
                    <a:pt x="171958" y="16873"/>
                  </a:cubicBezTo>
                  <a:lnTo>
                    <a:pt x="185801" y="115019"/>
                  </a:lnTo>
                  <a:lnTo>
                    <a:pt x="195580" y="182088"/>
                  </a:lnTo>
                  <a:lnTo>
                    <a:pt x="218440" y="343212"/>
                  </a:lnTo>
                  <a:lnTo>
                    <a:pt x="218440" y="344026"/>
                  </a:lnTo>
                  <a:cubicBezTo>
                    <a:pt x="218440" y="351391"/>
                    <a:pt x="216027" y="427452"/>
                    <a:pt x="154813" y="438082"/>
                  </a:cubicBezTo>
                  <a:cubicBezTo>
                    <a:pt x="96139" y="447899"/>
                    <a:pt x="58674" y="431541"/>
                    <a:pt x="40767" y="382468"/>
                  </a:cubicBezTo>
                  <a:lnTo>
                    <a:pt x="0" y="65946"/>
                  </a:lnTo>
                  <a:cubicBezTo>
                    <a:pt x="0" y="65946"/>
                    <a:pt x="26253" y="8335"/>
                    <a:pt x="90076" y="1053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2233"/>
            <p:cNvSpPr/>
            <p:nvPr/>
          </p:nvSpPr>
          <p:spPr>
            <a:xfrm>
              <a:off x="4935220" y="4472940"/>
              <a:ext cx="66040" cy="360680"/>
            </a:xfrm>
            <a:custGeom>
              <a:avLst/>
              <a:gdLst/>
              <a:ahLst/>
              <a:cxnLst/>
              <a:rect l="0" t="0" r="0" b="0"/>
              <a:pathLst>
                <a:path w="66040" h="360680">
                  <a:moveTo>
                    <a:pt x="0" y="0"/>
                  </a:moveTo>
                  <a:cubicBezTo>
                    <a:pt x="2413" y="826"/>
                    <a:pt x="5588" y="826"/>
                    <a:pt x="8890" y="1639"/>
                  </a:cubicBezTo>
                  <a:cubicBezTo>
                    <a:pt x="14478" y="3277"/>
                    <a:pt x="19304" y="4102"/>
                    <a:pt x="25019" y="6553"/>
                  </a:cubicBezTo>
                  <a:lnTo>
                    <a:pt x="65278" y="323786"/>
                  </a:lnTo>
                  <a:cubicBezTo>
                    <a:pt x="65278" y="323786"/>
                    <a:pt x="66040" y="345923"/>
                    <a:pt x="43434" y="36068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8C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2234"/>
            <p:cNvSpPr/>
            <p:nvPr/>
          </p:nvSpPr>
          <p:spPr>
            <a:xfrm>
              <a:off x="5143481" y="4717085"/>
              <a:ext cx="495300" cy="903865"/>
            </a:xfrm>
            <a:custGeom>
              <a:avLst/>
              <a:gdLst/>
              <a:ahLst/>
              <a:cxnLst/>
              <a:rect l="0" t="0" r="0" b="0"/>
              <a:pathLst>
                <a:path w="495300" h="903865">
                  <a:moveTo>
                    <a:pt x="359136" y="666"/>
                  </a:moveTo>
                  <a:cubicBezTo>
                    <a:pt x="376031" y="2665"/>
                    <a:pt x="391605" y="12033"/>
                    <a:pt x="400177" y="27387"/>
                  </a:cubicBezTo>
                  <a:lnTo>
                    <a:pt x="484632" y="169919"/>
                  </a:lnTo>
                  <a:cubicBezTo>
                    <a:pt x="495300" y="187941"/>
                    <a:pt x="494538" y="210877"/>
                    <a:pt x="482981" y="228898"/>
                  </a:cubicBezTo>
                  <a:lnTo>
                    <a:pt x="297688" y="502495"/>
                  </a:lnTo>
                  <a:lnTo>
                    <a:pt x="297688" y="903865"/>
                  </a:lnTo>
                  <a:lnTo>
                    <a:pt x="0" y="903865"/>
                  </a:lnTo>
                  <a:lnTo>
                    <a:pt x="0" y="407473"/>
                  </a:lnTo>
                  <a:cubicBezTo>
                    <a:pt x="19685" y="251835"/>
                    <a:pt x="178816" y="213341"/>
                    <a:pt x="178816" y="213341"/>
                  </a:cubicBezTo>
                  <a:cubicBezTo>
                    <a:pt x="15621" y="197771"/>
                    <a:pt x="12319" y="83915"/>
                    <a:pt x="18923" y="31490"/>
                  </a:cubicBezTo>
                  <a:cubicBezTo>
                    <a:pt x="21336" y="17558"/>
                    <a:pt x="34417" y="6915"/>
                    <a:pt x="49149" y="8553"/>
                  </a:cubicBezTo>
                  <a:cubicBezTo>
                    <a:pt x="181991" y="26575"/>
                    <a:pt x="287782" y="11830"/>
                    <a:pt x="342011" y="1175"/>
                  </a:cubicBezTo>
                  <a:cubicBezTo>
                    <a:pt x="347726" y="152"/>
                    <a:pt x="353505" y="0"/>
                    <a:pt x="359136" y="666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Shape 2235"/>
            <p:cNvSpPr/>
            <p:nvPr/>
          </p:nvSpPr>
          <p:spPr>
            <a:xfrm>
              <a:off x="8192389" y="3745230"/>
              <a:ext cx="919797" cy="1562100"/>
            </a:xfrm>
            <a:custGeom>
              <a:avLst/>
              <a:gdLst/>
              <a:ahLst/>
              <a:cxnLst/>
              <a:rect l="0" t="0" r="0" b="0"/>
              <a:pathLst>
                <a:path w="919797" h="1562100">
                  <a:moveTo>
                    <a:pt x="503174" y="5842"/>
                  </a:moveTo>
                  <a:cubicBezTo>
                    <a:pt x="546608" y="0"/>
                    <a:pt x="586740" y="29591"/>
                    <a:pt x="595757" y="73025"/>
                  </a:cubicBezTo>
                  <a:lnTo>
                    <a:pt x="632714" y="707860"/>
                  </a:lnTo>
                  <a:cubicBezTo>
                    <a:pt x="634365" y="716052"/>
                    <a:pt x="637540" y="720154"/>
                    <a:pt x="641731" y="720966"/>
                  </a:cubicBezTo>
                  <a:cubicBezTo>
                    <a:pt x="683514" y="654609"/>
                    <a:pt x="768731" y="530098"/>
                    <a:pt x="839978" y="494030"/>
                  </a:cubicBezTo>
                  <a:cubicBezTo>
                    <a:pt x="845820" y="491617"/>
                    <a:pt x="853186" y="490728"/>
                    <a:pt x="859663" y="492379"/>
                  </a:cubicBezTo>
                  <a:cubicBezTo>
                    <a:pt x="870427" y="495141"/>
                    <a:pt x="890977" y="501476"/>
                    <a:pt x="917389" y="511515"/>
                  </a:cubicBezTo>
                  <a:lnTo>
                    <a:pt x="919797" y="512503"/>
                  </a:lnTo>
                  <a:lnTo>
                    <a:pt x="919797" y="736380"/>
                  </a:lnTo>
                  <a:lnTo>
                    <a:pt x="909021" y="730275"/>
                  </a:lnTo>
                  <a:cubicBezTo>
                    <a:pt x="900597" y="725321"/>
                    <a:pt x="891825" y="719944"/>
                    <a:pt x="883412" y="714413"/>
                  </a:cubicBezTo>
                  <a:cubicBezTo>
                    <a:pt x="874395" y="753732"/>
                    <a:pt x="861314" y="786511"/>
                    <a:pt x="847344" y="811085"/>
                  </a:cubicBezTo>
                  <a:lnTo>
                    <a:pt x="846963" y="811721"/>
                  </a:lnTo>
                  <a:lnTo>
                    <a:pt x="848741" y="811784"/>
                  </a:lnTo>
                  <a:cubicBezTo>
                    <a:pt x="845439" y="816711"/>
                    <a:pt x="843026" y="820801"/>
                    <a:pt x="840486" y="825729"/>
                  </a:cubicBezTo>
                  <a:cubicBezTo>
                    <a:pt x="842137" y="833107"/>
                    <a:pt x="843026" y="841311"/>
                    <a:pt x="844677" y="849516"/>
                  </a:cubicBezTo>
                  <a:lnTo>
                    <a:pt x="843407" y="849465"/>
                  </a:lnTo>
                  <a:lnTo>
                    <a:pt x="857250" y="943724"/>
                  </a:lnTo>
                  <a:lnTo>
                    <a:pt x="857504" y="943623"/>
                  </a:lnTo>
                  <a:lnTo>
                    <a:pt x="864489" y="971855"/>
                  </a:lnTo>
                  <a:lnTo>
                    <a:pt x="873252" y="968261"/>
                  </a:lnTo>
                  <a:cubicBezTo>
                    <a:pt x="882269" y="942448"/>
                    <a:pt x="893318" y="921350"/>
                    <a:pt x="905684" y="904349"/>
                  </a:cubicBezTo>
                  <a:lnTo>
                    <a:pt x="919797" y="888019"/>
                  </a:lnTo>
                  <a:lnTo>
                    <a:pt x="919797" y="1224025"/>
                  </a:lnTo>
                  <a:lnTo>
                    <a:pt x="901335" y="1240889"/>
                  </a:lnTo>
                  <a:cubicBezTo>
                    <a:pt x="872172" y="1269156"/>
                    <a:pt x="846200" y="1297216"/>
                    <a:pt x="827405" y="1318108"/>
                  </a:cubicBezTo>
                  <a:lnTo>
                    <a:pt x="739013" y="1450022"/>
                  </a:lnTo>
                  <a:lnTo>
                    <a:pt x="739013" y="1562100"/>
                  </a:lnTo>
                  <a:lnTo>
                    <a:pt x="325374" y="1562100"/>
                  </a:lnTo>
                  <a:lnTo>
                    <a:pt x="325374" y="1464818"/>
                  </a:lnTo>
                  <a:cubicBezTo>
                    <a:pt x="325374" y="1464818"/>
                    <a:pt x="272034" y="1433690"/>
                    <a:pt x="175387" y="1319822"/>
                  </a:cubicBezTo>
                  <a:cubicBezTo>
                    <a:pt x="67945" y="1192835"/>
                    <a:pt x="86868" y="935609"/>
                    <a:pt x="92583" y="878256"/>
                  </a:cubicBezTo>
                  <a:lnTo>
                    <a:pt x="6477" y="420370"/>
                  </a:lnTo>
                  <a:cubicBezTo>
                    <a:pt x="0" y="383413"/>
                    <a:pt x="24511" y="347345"/>
                    <a:pt x="62230" y="340868"/>
                  </a:cubicBezTo>
                  <a:cubicBezTo>
                    <a:pt x="98298" y="335153"/>
                    <a:pt x="132715" y="360553"/>
                    <a:pt x="140970" y="396621"/>
                  </a:cubicBezTo>
                  <a:lnTo>
                    <a:pt x="232664" y="810260"/>
                  </a:lnTo>
                  <a:cubicBezTo>
                    <a:pt x="233553" y="817638"/>
                    <a:pt x="240157" y="821728"/>
                    <a:pt x="247523" y="820915"/>
                  </a:cubicBezTo>
                  <a:cubicBezTo>
                    <a:pt x="254889" y="820090"/>
                    <a:pt x="260604" y="813536"/>
                    <a:pt x="259715" y="806171"/>
                  </a:cubicBezTo>
                  <a:lnTo>
                    <a:pt x="197485" y="229489"/>
                  </a:lnTo>
                  <a:cubicBezTo>
                    <a:pt x="192532" y="187706"/>
                    <a:pt x="222123" y="149098"/>
                    <a:pt x="263906" y="144272"/>
                  </a:cubicBezTo>
                  <a:cubicBezTo>
                    <a:pt x="304800" y="139319"/>
                    <a:pt x="340868" y="169672"/>
                    <a:pt x="348234" y="209804"/>
                  </a:cubicBezTo>
                  <a:lnTo>
                    <a:pt x="426085" y="782409"/>
                  </a:lnTo>
                  <a:cubicBezTo>
                    <a:pt x="426974" y="788149"/>
                    <a:pt x="431927" y="792238"/>
                    <a:pt x="437642" y="793064"/>
                  </a:cubicBezTo>
                  <a:cubicBezTo>
                    <a:pt x="445770" y="795515"/>
                    <a:pt x="454025" y="788149"/>
                    <a:pt x="453136" y="779132"/>
                  </a:cubicBezTo>
                  <a:lnTo>
                    <a:pt x="430276" y="98425"/>
                  </a:lnTo>
                  <a:cubicBezTo>
                    <a:pt x="424561" y="52451"/>
                    <a:pt x="457327" y="11557"/>
                    <a:pt x="503174" y="5842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B2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2236"/>
            <p:cNvSpPr/>
            <p:nvPr/>
          </p:nvSpPr>
          <p:spPr>
            <a:xfrm>
              <a:off x="9112186" y="4257734"/>
              <a:ext cx="117539" cy="711522"/>
            </a:xfrm>
            <a:custGeom>
              <a:avLst/>
              <a:gdLst/>
              <a:ahLst/>
              <a:cxnLst/>
              <a:rect l="0" t="0" r="0" b="0"/>
              <a:pathLst>
                <a:path w="117539" h="711522">
                  <a:moveTo>
                    <a:pt x="0" y="0"/>
                  </a:moveTo>
                  <a:lnTo>
                    <a:pt x="41117" y="16868"/>
                  </a:lnTo>
                  <a:cubicBezTo>
                    <a:pt x="56763" y="23757"/>
                    <a:pt x="73385" y="31590"/>
                    <a:pt x="90491" y="40383"/>
                  </a:cubicBezTo>
                  <a:lnTo>
                    <a:pt x="117539" y="56001"/>
                  </a:lnTo>
                  <a:lnTo>
                    <a:pt x="117539" y="362438"/>
                  </a:lnTo>
                  <a:lnTo>
                    <a:pt x="113856" y="360266"/>
                  </a:lnTo>
                  <a:lnTo>
                    <a:pt x="117539" y="362992"/>
                  </a:lnTo>
                  <a:lnTo>
                    <a:pt x="117539" y="550985"/>
                  </a:lnTo>
                  <a:lnTo>
                    <a:pt x="101786" y="594408"/>
                  </a:lnTo>
                  <a:cubicBezTo>
                    <a:pt x="97234" y="607657"/>
                    <a:pt x="93599" y="618851"/>
                    <a:pt x="90995" y="626992"/>
                  </a:cubicBezTo>
                  <a:cubicBezTo>
                    <a:pt x="88456" y="636821"/>
                    <a:pt x="82741" y="644200"/>
                    <a:pt x="74613" y="649928"/>
                  </a:cubicBezTo>
                  <a:cubicBezTo>
                    <a:pt x="58833" y="660786"/>
                    <a:pt x="42855" y="673334"/>
                    <a:pt x="27176" y="686700"/>
                  </a:cubicBezTo>
                  <a:lnTo>
                    <a:pt x="0" y="711522"/>
                  </a:lnTo>
                  <a:lnTo>
                    <a:pt x="0" y="375516"/>
                  </a:lnTo>
                  <a:lnTo>
                    <a:pt x="5336" y="369341"/>
                  </a:lnTo>
                  <a:cubicBezTo>
                    <a:pt x="12089" y="362813"/>
                    <a:pt x="19082" y="357231"/>
                    <a:pt x="26226" y="352519"/>
                  </a:cubicBezTo>
                  <a:cubicBezTo>
                    <a:pt x="41846" y="341864"/>
                    <a:pt x="58230" y="335311"/>
                    <a:pt x="73723" y="331221"/>
                  </a:cubicBezTo>
                  <a:lnTo>
                    <a:pt x="74105" y="331424"/>
                  </a:lnTo>
                  <a:lnTo>
                    <a:pt x="74485" y="331221"/>
                  </a:lnTo>
                  <a:lnTo>
                    <a:pt x="79311" y="334739"/>
                  </a:lnTo>
                  <a:lnTo>
                    <a:pt x="54928" y="305009"/>
                  </a:lnTo>
                  <a:cubicBezTo>
                    <a:pt x="46038" y="288448"/>
                    <a:pt x="39433" y="268267"/>
                    <a:pt x="36640" y="243693"/>
                  </a:cubicBezTo>
                  <a:cubicBezTo>
                    <a:pt x="36640" y="243693"/>
                    <a:pt x="26797" y="238778"/>
                    <a:pt x="12748" y="231098"/>
                  </a:cubicBezTo>
                  <a:lnTo>
                    <a:pt x="0" y="2238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B2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2237"/>
            <p:cNvSpPr/>
            <p:nvPr/>
          </p:nvSpPr>
          <p:spPr>
            <a:xfrm>
              <a:off x="9229725" y="4313735"/>
              <a:ext cx="60261" cy="494984"/>
            </a:xfrm>
            <a:custGeom>
              <a:avLst/>
              <a:gdLst/>
              <a:ahLst/>
              <a:cxnLst/>
              <a:rect l="0" t="0" r="0" b="0"/>
              <a:pathLst>
                <a:path w="60261" h="494984">
                  <a:moveTo>
                    <a:pt x="0" y="0"/>
                  </a:moveTo>
                  <a:lnTo>
                    <a:pt x="42799" y="24713"/>
                  </a:lnTo>
                  <a:cubicBezTo>
                    <a:pt x="47307" y="27570"/>
                    <a:pt x="50991" y="31254"/>
                    <a:pt x="53959" y="35444"/>
                  </a:cubicBezTo>
                  <a:lnTo>
                    <a:pt x="60261" y="48079"/>
                  </a:lnTo>
                  <a:lnTo>
                    <a:pt x="60261" y="318153"/>
                  </a:lnTo>
                  <a:lnTo>
                    <a:pt x="47117" y="321575"/>
                  </a:lnTo>
                  <a:lnTo>
                    <a:pt x="60261" y="318807"/>
                  </a:lnTo>
                  <a:lnTo>
                    <a:pt x="60261" y="370275"/>
                  </a:lnTo>
                  <a:lnTo>
                    <a:pt x="46863" y="390676"/>
                  </a:lnTo>
                  <a:cubicBezTo>
                    <a:pt x="28829" y="423842"/>
                    <a:pt x="13081" y="460780"/>
                    <a:pt x="540" y="493497"/>
                  </a:cubicBezTo>
                  <a:lnTo>
                    <a:pt x="0" y="494984"/>
                  </a:lnTo>
                  <a:lnTo>
                    <a:pt x="0" y="306991"/>
                  </a:lnTo>
                  <a:lnTo>
                    <a:pt x="762" y="307555"/>
                  </a:lnTo>
                  <a:lnTo>
                    <a:pt x="1143" y="307783"/>
                  </a:lnTo>
                  <a:lnTo>
                    <a:pt x="3683" y="308609"/>
                  </a:lnTo>
                  <a:lnTo>
                    <a:pt x="0" y="3064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B2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2238"/>
            <p:cNvSpPr/>
            <p:nvPr/>
          </p:nvSpPr>
          <p:spPr>
            <a:xfrm>
              <a:off x="9289986" y="4361813"/>
              <a:ext cx="38291" cy="322196"/>
            </a:xfrm>
            <a:custGeom>
              <a:avLst/>
              <a:gdLst/>
              <a:ahLst/>
              <a:cxnLst/>
              <a:rect l="0" t="0" r="0" b="0"/>
              <a:pathLst>
                <a:path w="38291" h="322196">
                  <a:moveTo>
                    <a:pt x="0" y="0"/>
                  </a:moveTo>
                  <a:lnTo>
                    <a:pt x="571" y="1145"/>
                  </a:lnTo>
                  <a:cubicBezTo>
                    <a:pt x="11240" y="39664"/>
                    <a:pt x="38291" y="144528"/>
                    <a:pt x="28511" y="240375"/>
                  </a:cubicBezTo>
                  <a:lnTo>
                    <a:pt x="16955" y="261114"/>
                  </a:lnTo>
                  <a:lnTo>
                    <a:pt x="27749" y="245976"/>
                  </a:lnTo>
                  <a:cubicBezTo>
                    <a:pt x="31432" y="251310"/>
                    <a:pt x="33210" y="257863"/>
                    <a:pt x="33083" y="264416"/>
                  </a:cubicBezTo>
                  <a:lnTo>
                    <a:pt x="32957" y="264581"/>
                  </a:lnTo>
                  <a:lnTo>
                    <a:pt x="33083" y="264861"/>
                  </a:lnTo>
                  <a:cubicBezTo>
                    <a:pt x="32830" y="271490"/>
                    <a:pt x="30670" y="278119"/>
                    <a:pt x="26098" y="283504"/>
                  </a:cubicBezTo>
                  <a:cubicBezTo>
                    <a:pt x="26098" y="284330"/>
                    <a:pt x="25336" y="284330"/>
                    <a:pt x="25336" y="284330"/>
                  </a:cubicBezTo>
                  <a:lnTo>
                    <a:pt x="24702" y="284584"/>
                  </a:lnTo>
                  <a:lnTo>
                    <a:pt x="0" y="322196"/>
                  </a:lnTo>
                  <a:lnTo>
                    <a:pt x="0" y="270728"/>
                  </a:lnTo>
                  <a:lnTo>
                    <a:pt x="12002" y="268201"/>
                  </a:lnTo>
                  <a:lnTo>
                    <a:pt x="13145" y="266651"/>
                  </a:lnTo>
                  <a:lnTo>
                    <a:pt x="0" y="27007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AB29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2239"/>
            <p:cNvSpPr/>
            <p:nvPr/>
          </p:nvSpPr>
          <p:spPr>
            <a:xfrm>
              <a:off x="9276842" y="4628465"/>
              <a:ext cx="26289" cy="6845"/>
            </a:xfrm>
            <a:custGeom>
              <a:avLst/>
              <a:gdLst/>
              <a:ahLst/>
              <a:cxnLst/>
              <a:rect l="0" t="0" r="0" b="0"/>
              <a:pathLst>
                <a:path w="26289" h="6845">
                  <a:moveTo>
                    <a:pt x="26289" y="0"/>
                  </a:moveTo>
                  <a:lnTo>
                    <a:pt x="0" y="6845"/>
                  </a:lnTo>
                  <a:lnTo>
                    <a:pt x="25146" y="1550"/>
                  </a:lnTo>
                  <a:close/>
                </a:path>
              </a:pathLst>
            </a:custGeom>
            <a:ln w="139700" cap="flat">
              <a:round/>
            </a:ln>
          </p:spPr>
          <p:style>
            <a:lnRef idx="1">
              <a:srgbClr val="F0EE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2240"/>
            <p:cNvSpPr/>
            <p:nvPr/>
          </p:nvSpPr>
          <p:spPr>
            <a:xfrm>
              <a:off x="9226042" y="4618000"/>
              <a:ext cx="7365" cy="4344"/>
            </a:xfrm>
            <a:custGeom>
              <a:avLst/>
              <a:gdLst/>
              <a:ahLst/>
              <a:cxnLst/>
              <a:rect l="0" t="0" r="0" b="0"/>
              <a:pathLst>
                <a:path w="7365" h="4344">
                  <a:moveTo>
                    <a:pt x="0" y="0"/>
                  </a:moveTo>
                  <a:lnTo>
                    <a:pt x="4445" y="3290"/>
                  </a:lnTo>
                  <a:lnTo>
                    <a:pt x="4826" y="3518"/>
                  </a:lnTo>
                  <a:lnTo>
                    <a:pt x="7365" y="4344"/>
                  </a:lnTo>
                  <a:close/>
                </a:path>
              </a:pathLst>
            </a:custGeom>
            <a:ln w="139700" cap="flat">
              <a:round/>
            </a:ln>
          </p:spPr>
          <p:style>
            <a:lnRef idx="1">
              <a:srgbClr val="F0EE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2241"/>
            <p:cNvSpPr/>
            <p:nvPr/>
          </p:nvSpPr>
          <p:spPr>
            <a:xfrm>
              <a:off x="9032875" y="4459644"/>
              <a:ext cx="158623" cy="257442"/>
            </a:xfrm>
            <a:custGeom>
              <a:avLst/>
              <a:gdLst/>
              <a:ahLst/>
              <a:cxnLst/>
              <a:rect l="0" t="0" r="0" b="0"/>
              <a:pathLst>
                <a:path w="158623" h="257442">
                  <a:moveTo>
                    <a:pt x="42926" y="0"/>
                  </a:moveTo>
                  <a:cubicBezTo>
                    <a:pt x="33909" y="39319"/>
                    <a:pt x="20828" y="72098"/>
                    <a:pt x="6858" y="96672"/>
                  </a:cubicBezTo>
                  <a:lnTo>
                    <a:pt x="6477" y="97308"/>
                  </a:lnTo>
                  <a:lnTo>
                    <a:pt x="8255" y="97371"/>
                  </a:lnTo>
                  <a:cubicBezTo>
                    <a:pt x="4953" y="102298"/>
                    <a:pt x="2540" y="106388"/>
                    <a:pt x="0" y="111316"/>
                  </a:cubicBezTo>
                  <a:cubicBezTo>
                    <a:pt x="1651" y="118694"/>
                    <a:pt x="2540" y="126898"/>
                    <a:pt x="4191" y="135103"/>
                  </a:cubicBezTo>
                  <a:lnTo>
                    <a:pt x="2921" y="135052"/>
                  </a:lnTo>
                  <a:lnTo>
                    <a:pt x="16764" y="229311"/>
                  </a:lnTo>
                  <a:lnTo>
                    <a:pt x="17018" y="229210"/>
                  </a:lnTo>
                  <a:lnTo>
                    <a:pt x="24003" y="257442"/>
                  </a:lnTo>
                  <a:lnTo>
                    <a:pt x="32766" y="253848"/>
                  </a:lnTo>
                  <a:cubicBezTo>
                    <a:pt x="50800" y="202222"/>
                    <a:pt x="76962" y="169456"/>
                    <a:pt x="105537" y="150609"/>
                  </a:cubicBezTo>
                  <a:cubicBezTo>
                    <a:pt x="121158" y="139954"/>
                    <a:pt x="137541" y="133401"/>
                    <a:pt x="153035" y="129311"/>
                  </a:cubicBezTo>
                  <a:lnTo>
                    <a:pt x="153416" y="129515"/>
                  </a:lnTo>
                  <a:lnTo>
                    <a:pt x="153797" y="129311"/>
                  </a:lnTo>
                  <a:lnTo>
                    <a:pt x="158623" y="132829"/>
                  </a:lnTo>
                  <a:lnTo>
                    <a:pt x="134239" y="103099"/>
                  </a:lnTo>
                  <a:cubicBezTo>
                    <a:pt x="125349" y="86538"/>
                    <a:pt x="118745" y="66358"/>
                    <a:pt x="115951" y="41783"/>
                  </a:cubicBezTo>
                  <a:cubicBezTo>
                    <a:pt x="115951" y="41783"/>
                    <a:pt x="76581" y="22123"/>
                    <a:pt x="42926" y="0"/>
                  </a:cubicBezTo>
                  <a:close/>
                </a:path>
              </a:pathLst>
            </a:custGeom>
            <a:ln w="139700" cap="flat">
              <a:round/>
            </a:ln>
          </p:spPr>
          <p:style>
            <a:lnRef idx="1">
              <a:srgbClr val="F0EE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2242"/>
            <p:cNvSpPr/>
            <p:nvPr/>
          </p:nvSpPr>
          <p:spPr>
            <a:xfrm>
              <a:off x="8192389" y="3745230"/>
              <a:ext cx="1135888" cy="1562100"/>
            </a:xfrm>
            <a:custGeom>
              <a:avLst/>
              <a:gdLst/>
              <a:ahLst/>
              <a:cxnLst/>
              <a:rect l="0" t="0" r="0" b="0"/>
              <a:pathLst>
                <a:path w="1135888" h="1562100">
                  <a:moveTo>
                    <a:pt x="503174" y="5842"/>
                  </a:moveTo>
                  <a:cubicBezTo>
                    <a:pt x="546608" y="0"/>
                    <a:pt x="586740" y="29591"/>
                    <a:pt x="595757" y="73025"/>
                  </a:cubicBezTo>
                  <a:lnTo>
                    <a:pt x="632714" y="707860"/>
                  </a:lnTo>
                  <a:cubicBezTo>
                    <a:pt x="634365" y="716052"/>
                    <a:pt x="637540" y="720154"/>
                    <a:pt x="641731" y="720966"/>
                  </a:cubicBezTo>
                  <a:cubicBezTo>
                    <a:pt x="683514" y="654609"/>
                    <a:pt x="768731" y="530098"/>
                    <a:pt x="839978" y="494030"/>
                  </a:cubicBezTo>
                  <a:cubicBezTo>
                    <a:pt x="845820" y="491617"/>
                    <a:pt x="853186" y="490728"/>
                    <a:pt x="859663" y="492379"/>
                  </a:cubicBezTo>
                  <a:cubicBezTo>
                    <a:pt x="888365" y="499745"/>
                    <a:pt x="986663" y="532511"/>
                    <a:pt x="1080135" y="593217"/>
                  </a:cubicBezTo>
                  <a:cubicBezTo>
                    <a:pt x="1089152" y="598932"/>
                    <a:pt x="1094867" y="607949"/>
                    <a:pt x="1098169" y="617728"/>
                  </a:cubicBezTo>
                  <a:cubicBezTo>
                    <a:pt x="1108837" y="656247"/>
                    <a:pt x="1135888" y="761111"/>
                    <a:pt x="1126109" y="856958"/>
                  </a:cubicBezTo>
                  <a:lnTo>
                    <a:pt x="1114552" y="877697"/>
                  </a:lnTo>
                  <a:lnTo>
                    <a:pt x="1125347" y="862559"/>
                  </a:lnTo>
                  <a:cubicBezTo>
                    <a:pt x="1129030" y="867893"/>
                    <a:pt x="1130808" y="874446"/>
                    <a:pt x="1130681" y="880999"/>
                  </a:cubicBezTo>
                  <a:lnTo>
                    <a:pt x="1130554" y="881164"/>
                  </a:lnTo>
                  <a:lnTo>
                    <a:pt x="1130681" y="881444"/>
                  </a:lnTo>
                  <a:cubicBezTo>
                    <a:pt x="1130427" y="888073"/>
                    <a:pt x="1128268" y="894702"/>
                    <a:pt x="1123696" y="900087"/>
                  </a:cubicBezTo>
                  <a:cubicBezTo>
                    <a:pt x="1123696" y="900912"/>
                    <a:pt x="1122934" y="900912"/>
                    <a:pt x="1122934" y="900912"/>
                  </a:cubicBezTo>
                  <a:lnTo>
                    <a:pt x="1122299" y="901167"/>
                  </a:lnTo>
                  <a:lnTo>
                    <a:pt x="1084199" y="959180"/>
                  </a:lnTo>
                  <a:cubicBezTo>
                    <a:pt x="1048131" y="1025512"/>
                    <a:pt x="1021207" y="1106932"/>
                    <a:pt x="1010793" y="1139495"/>
                  </a:cubicBezTo>
                  <a:cubicBezTo>
                    <a:pt x="1008253" y="1149324"/>
                    <a:pt x="1002538" y="1156703"/>
                    <a:pt x="994410" y="1162431"/>
                  </a:cubicBezTo>
                  <a:cubicBezTo>
                    <a:pt x="931291" y="1205865"/>
                    <a:pt x="864997" y="1276324"/>
                    <a:pt x="827405" y="1318108"/>
                  </a:cubicBezTo>
                  <a:lnTo>
                    <a:pt x="739013" y="1450022"/>
                  </a:lnTo>
                  <a:lnTo>
                    <a:pt x="739013" y="1562100"/>
                  </a:lnTo>
                  <a:lnTo>
                    <a:pt x="325374" y="1562100"/>
                  </a:lnTo>
                  <a:lnTo>
                    <a:pt x="325374" y="1464818"/>
                  </a:lnTo>
                  <a:cubicBezTo>
                    <a:pt x="325374" y="1464818"/>
                    <a:pt x="272034" y="1433690"/>
                    <a:pt x="175387" y="1319822"/>
                  </a:cubicBezTo>
                  <a:cubicBezTo>
                    <a:pt x="67945" y="1192835"/>
                    <a:pt x="86868" y="935609"/>
                    <a:pt x="92583" y="878256"/>
                  </a:cubicBezTo>
                  <a:lnTo>
                    <a:pt x="6477" y="420370"/>
                  </a:lnTo>
                  <a:cubicBezTo>
                    <a:pt x="0" y="383413"/>
                    <a:pt x="24511" y="347345"/>
                    <a:pt x="62230" y="340868"/>
                  </a:cubicBezTo>
                  <a:cubicBezTo>
                    <a:pt x="98298" y="335153"/>
                    <a:pt x="132715" y="360553"/>
                    <a:pt x="140970" y="396621"/>
                  </a:cubicBezTo>
                  <a:lnTo>
                    <a:pt x="232664" y="810260"/>
                  </a:lnTo>
                  <a:cubicBezTo>
                    <a:pt x="233553" y="817638"/>
                    <a:pt x="240157" y="821728"/>
                    <a:pt x="247523" y="820915"/>
                  </a:cubicBezTo>
                  <a:cubicBezTo>
                    <a:pt x="254889" y="820090"/>
                    <a:pt x="260604" y="813536"/>
                    <a:pt x="259715" y="806171"/>
                  </a:cubicBezTo>
                  <a:lnTo>
                    <a:pt x="197485" y="229489"/>
                  </a:lnTo>
                  <a:cubicBezTo>
                    <a:pt x="192532" y="187706"/>
                    <a:pt x="222123" y="149098"/>
                    <a:pt x="263906" y="144272"/>
                  </a:cubicBezTo>
                  <a:cubicBezTo>
                    <a:pt x="304800" y="139319"/>
                    <a:pt x="340868" y="169672"/>
                    <a:pt x="348234" y="209804"/>
                  </a:cubicBezTo>
                  <a:lnTo>
                    <a:pt x="426085" y="782409"/>
                  </a:lnTo>
                  <a:cubicBezTo>
                    <a:pt x="426974" y="788149"/>
                    <a:pt x="431927" y="792238"/>
                    <a:pt x="437642" y="793064"/>
                  </a:cubicBezTo>
                  <a:cubicBezTo>
                    <a:pt x="445770" y="795515"/>
                    <a:pt x="454025" y="788149"/>
                    <a:pt x="453136" y="779132"/>
                  </a:cubicBezTo>
                  <a:lnTo>
                    <a:pt x="430276" y="98425"/>
                  </a:lnTo>
                  <a:cubicBezTo>
                    <a:pt x="424561" y="52451"/>
                    <a:pt x="457327" y="11557"/>
                    <a:pt x="503174" y="5842"/>
                  </a:cubicBezTo>
                  <a:close/>
                </a:path>
              </a:pathLst>
            </a:custGeom>
            <a:ln w="139700" cap="flat">
              <a:round/>
            </a:ln>
          </p:spPr>
          <p:style>
            <a:lnRef idx="1">
              <a:srgbClr val="F0EE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Shape 2243"/>
            <p:cNvSpPr/>
            <p:nvPr/>
          </p:nvSpPr>
          <p:spPr>
            <a:xfrm>
              <a:off x="8196581" y="3749040"/>
              <a:ext cx="1135380" cy="1854200"/>
            </a:xfrm>
            <a:custGeom>
              <a:avLst/>
              <a:gdLst/>
              <a:ahLst/>
              <a:cxnLst/>
              <a:rect l="0" t="0" r="0" b="0"/>
              <a:pathLst>
                <a:path w="1135380" h="1854200">
                  <a:moveTo>
                    <a:pt x="502920" y="5715"/>
                  </a:moveTo>
                  <a:cubicBezTo>
                    <a:pt x="546354" y="0"/>
                    <a:pt x="586486" y="29464"/>
                    <a:pt x="595502" y="73025"/>
                  </a:cubicBezTo>
                  <a:lnTo>
                    <a:pt x="632460" y="708546"/>
                  </a:lnTo>
                  <a:cubicBezTo>
                    <a:pt x="633984" y="716750"/>
                    <a:pt x="637286" y="720852"/>
                    <a:pt x="641476" y="721665"/>
                  </a:cubicBezTo>
                  <a:cubicBezTo>
                    <a:pt x="683133" y="655244"/>
                    <a:pt x="768350" y="530606"/>
                    <a:pt x="839597" y="494538"/>
                  </a:cubicBezTo>
                  <a:cubicBezTo>
                    <a:pt x="845438" y="491998"/>
                    <a:pt x="852805" y="491236"/>
                    <a:pt x="859282" y="492887"/>
                  </a:cubicBezTo>
                  <a:cubicBezTo>
                    <a:pt x="887984" y="500253"/>
                    <a:pt x="986282" y="533019"/>
                    <a:pt x="1079626" y="593725"/>
                  </a:cubicBezTo>
                  <a:cubicBezTo>
                    <a:pt x="1088644" y="599440"/>
                    <a:pt x="1094359" y="608457"/>
                    <a:pt x="1097661" y="618363"/>
                  </a:cubicBezTo>
                  <a:cubicBezTo>
                    <a:pt x="1108329" y="656882"/>
                    <a:pt x="1135380" y="761848"/>
                    <a:pt x="1125601" y="857809"/>
                  </a:cubicBezTo>
                  <a:cubicBezTo>
                    <a:pt x="1123950" y="879120"/>
                    <a:pt x="1103376" y="894702"/>
                    <a:pt x="1082167" y="891426"/>
                  </a:cubicBezTo>
                  <a:cubicBezTo>
                    <a:pt x="1037844" y="883222"/>
                    <a:pt x="967486" y="855345"/>
                    <a:pt x="955929" y="756933"/>
                  </a:cubicBezTo>
                  <a:cubicBezTo>
                    <a:pt x="955929" y="756933"/>
                    <a:pt x="916686" y="737248"/>
                    <a:pt x="883031" y="715112"/>
                  </a:cubicBezTo>
                  <a:cubicBezTo>
                    <a:pt x="874013" y="754469"/>
                    <a:pt x="860933" y="787273"/>
                    <a:pt x="847089" y="811873"/>
                  </a:cubicBezTo>
                  <a:cubicBezTo>
                    <a:pt x="843788" y="816801"/>
                    <a:pt x="841248" y="820903"/>
                    <a:pt x="838835" y="825818"/>
                  </a:cubicBezTo>
                  <a:cubicBezTo>
                    <a:pt x="840486" y="833196"/>
                    <a:pt x="841248" y="841401"/>
                    <a:pt x="842899" y="849605"/>
                  </a:cubicBezTo>
                  <a:cubicBezTo>
                    <a:pt x="846201" y="875843"/>
                    <a:pt x="849502" y="907009"/>
                    <a:pt x="856869" y="944728"/>
                  </a:cubicBezTo>
                  <a:cubicBezTo>
                    <a:pt x="861822" y="971791"/>
                    <a:pt x="869188" y="1002957"/>
                    <a:pt x="879856" y="1037400"/>
                  </a:cubicBezTo>
                  <a:cubicBezTo>
                    <a:pt x="906780" y="1123506"/>
                    <a:pt x="827405" y="1183374"/>
                    <a:pt x="761873" y="1217003"/>
                  </a:cubicBezTo>
                  <a:cubicBezTo>
                    <a:pt x="756920" y="1248982"/>
                    <a:pt x="752856" y="1278509"/>
                    <a:pt x="749554" y="1299007"/>
                  </a:cubicBezTo>
                  <a:cubicBezTo>
                    <a:pt x="747140" y="1319505"/>
                    <a:pt x="744601" y="1332624"/>
                    <a:pt x="744601" y="1332624"/>
                  </a:cubicBezTo>
                  <a:lnTo>
                    <a:pt x="640588" y="1576197"/>
                  </a:lnTo>
                  <a:lnTo>
                    <a:pt x="520953" y="1854200"/>
                  </a:lnTo>
                  <a:lnTo>
                    <a:pt x="325247" y="1854200"/>
                  </a:lnTo>
                  <a:lnTo>
                    <a:pt x="325247" y="1466304"/>
                  </a:lnTo>
                  <a:cubicBezTo>
                    <a:pt x="325247" y="1466304"/>
                    <a:pt x="271907" y="1435138"/>
                    <a:pt x="175260" y="1321143"/>
                  </a:cubicBezTo>
                  <a:cubicBezTo>
                    <a:pt x="67945" y="1194042"/>
                    <a:pt x="86868" y="936536"/>
                    <a:pt x="92583" y="879120"/>
                  </a:cubicBezTo>
                  <a:lnTo>
                    <a:pt x="6603" y="420751"/>
                  </a:lnTo>
                  <a:cubicBezTo>
                    <a:pt x="0" y="383794"/>
                    <a:pt x="24638" y="347726"/>
                    <a:pt x="62230" y="341122"/>
                  </a:cubicBezTo>
                  <a:cubicBezTo>
                    <a:pt x="98298" y="335407"/>
                    <a:pt x="132714" y="360807"/>
                    <a:pt x="140843" y="396875"/>
                  </a:cubicBezTo>
                  <a:lnTo>
                    <a:pt x="232663" y="811060"/>
                  </a:lnTo>
                  <a:cubicBezTo>
                    <a:pt x="233426" y="818439"/>
                    <a:pt x="240030" y="822541"/>
                    <a:pt x="247396" y="821716"/>
                  </a:cubicBezTo>
                  <a:cubicBezTo>
                    <a:pt x="254762" y="820903"/>
                    <a:pt x="260476" y="814337"/>
                    <a:pt x="259714" y="806958"/>
                  </a:cubicBezTo>
                  <a:lnTo>
                    <a:pt x="197485" y="229616"/>
                  </a:lnTo>
                  <a:cubicBezTo>
                    <a:pt x="192532" y="187833"/>
                    <a:pt x="221996" y="149225"/>
                    <a:pt x="263778" y="144272"/>
                  </a:cubicBezTo>
                  <a:cubicBezTo>
                    <a:pt x="304673" y="139446"/>
                    <a:pt x="340740" y="169799"/>
                    <a:pt x="348107" y="209931"/>
                  </a:cubicBezTo>
                  <a:lnTo>
                    <a:pt x="425958" y="783171"/>
                  </a:lnTo>
                  <a:cubicBezTo>
                    <a:pt x="426847" y="788912"/>
                    <a:pt x="431673" y="793014"/>
                    <a:pt x="437388" y="793839"/>
                  </a:cubicBezTo>
                  <a:cubicBezTo>
                    <a:pt x="445643" y="796303"/>
                    <a:pt x="453771" y="788912"/>
                    <a:pt x="453009" y="779894"/>
                  </a:cubicBezTo>
                  <a:lnTo>
                    <a:pt x="430022" y="98425"/>
                  </a:lnTo>
                  <a:cubicBezTo>
                    <a:pt x="424307" y="52451"/>
                    <a:pt x="457073" y="11430"/>
                    <a:pt x="502920" y="5715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6" name="Shape 2244"/>
            <p:cNvSpPr/>
            <p:nvPr/>
          </p:nvSpPr>
          <p:spPr>
            <a:xfrm>
              <a:off x="8559800" y="4693921"/>
              <a:ext cx="543560" cy="629920"/>
            </a:xfrm>
            <a:custGeom>
              <a:avLst/>
              <a:gdLst/>
              <a:ahLst/>
              <a:cxnLst/>
              <a:rect l="0" t="0" r="0" b="0"/>
              <a:pathLst>
                <a:path w="543560" h="629920">
                  <a:moveTo>
                    <a:pt x="493649" y="0"/>
                  </a:moveTo>
                  <a:cubicBezTo>
                    <a:pt x="498602" y="27000"/>
                    <a:pt x="505968" y="58077"/>
                    <a:pt x="516636" y="92443"/>
                  </a:cubicBezTo>
                  <a:cubicBezTo>
                    <a:pt x="543560" y="178346"/>
                    <a:pt x="464312" y="238061"/>
                    <a:pt x="398907" y="271602"/>
                  </a:cubicBezTo>
                  <a:cubicBezTo>
                    <a:pt x="393954" y="303504"/>
                    <a:pt x="389890" y="332956"/>
                    <a:pt x="386588" y="353403"/>
                  </a:cubicBezTo>
                  <a:cubicBezTo>
                    <a:pt x="384175" y="373862"/>
                    <a:pt x="381762" y="386956"/>
                    <a:pt x="381762" y="386956"/>
                  </a:cubicBezTo>
                  <a:lnTo>
                    <a:pt x="277876" y="629920"/>
                  </a:lnTo>
                  <a:cubicBezTo>
                    <a:pt x="183134" y="625018"/>
                    <a:pt x="107061" y="575107"/>
                    <a:pt x="82550" y="444221"/>
                  </a:cubicBezTo>
                  <a:cubicBezTo>
                    <a:pt x="0" y="6540"/>
                    <a:pt x="417703" y="28639"/>
                    <a:pt x="417703" y="28639"/>
                  </a:cubicBezTo>
                  <a:cubicBezTo>
                    <a:pt x="433197" y="20447"/>
                    <a:pt x="465963" y="9004"/>
                    <a:pt x="49364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8C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7" name="Shape 2245"/>
            <p:cNvSpPr/>
            <p:nvPr/>
          </p:nvSpPr>
          <p:spPr>
            <a:xfrm>
              <a:off x="8638540" y="4592321"/>
              <a:ext cx="690880" cy="1010920"/>
            </a:xfrm>
            <a:custGeom>
              <a:avLst/>
              <a:gdLst/>
              <a:ahLst/>
              <a:cxnLst/>
              <a:rect l="0" t="0" r="0" b="0"/>
              <a:pathLst>
                <a:path w="690880" h="1010920">
                  <a:moveTo>
                    <a:pt x="551942" y="0"/>
                  </a:moveTo>
                  <a:cubicBezTo>
                    <a:pt x="578866" y="29566"/>
                    <a:pt x="614807" y="41884"/>
                    <a:pt x="640969" y="46812"/>
                  </a:cubicBezTo>
                  <a:cubicBezTo>
                    <a:pt x="660654" y="50088"/>
                    <a:pt x="678561" y="37770"/>
                    <a:pt x="683514" y="18885"/>
                  </a:cubicBezTo>
                  <a:cubicBezTo>
                    <a:pt x="690880" y="29566"/>
                    <a:pt x="690880" y="45161"/>
                    <a:pt x="681863" y="55842"/>
                  </a:cubicBezTo>
                  <a:cubicBezTo>
                    <a:pt x="681863" y="56667"/>
                    <a:pt x="681101" y="56667"/>
                    <a:pt x="681101" y="56667"/>
                  </a:cubicBezTo>
                  <a:cubicBezTo>
                    <a:pt x="626237" y="122364"/>
                    <a:pt x="582930" y="252933"/>
                    <a:pt x="569087" y="296456"/>
                  </a:cubicBezTo>
                  <a:cubicBezTo>
                    <a:pt x="566547" y="306311"/>
                    <a:pt x="560832" y="313703"/>
                    <a:pt x="552704" y="319456"/>
                  </a:cubicBezTo>
                  <a:cubicBezTo>
                    <a:pt x="489712" y="362979"/>
                    <a:pt x="423545" y="433603"/>
                    <a:pt x="385953" y="475488"/>
                  </a:cubicBezTo>
                  <a:lnTo>
                    <a:pt x="297561" y="607708"/>
                  </a:lnTo>
                  <a:lnTo>
                    <a:pt x="297561" y="1010920"/>
                  </a:lnTo>
                  <a:lnTo>
                    <a:pt x="0" y="1010920"/>
                  </a:lnTo>
                  <a:lnTo>
                    <a:pt x="0" y="512445"/>
                  </a:lnTo>
                  <a:cubicBezTo>
                    <a:pt x="0" y="164249"/>
                    <a:pt x="352425" y="157670"/>
                    <a:pt x="352425" y="157670"/>
                  </a:cubicBezTo>
                  <a:cubicBezTo>
                    <a:pt x="380238" y="141249"/>
                    <a:pt x="407924" y="131394"/>
                    <a:pt x="431673" y="124828"/>
                  </a:cubicBezTo>
                  <a:cubicBezTo>
                    <a:pt x="449707" y="73089"/>
                    <a:pt x="475869" y="40233"/>
                    <a:pt x="504444" y="21348"/>
                  </a:cubicBezTo>
                  <a:cubicBezTo>
                    <a:pt x="519938" y="10681"/>
                    <a:pt x="536321" y="4102"/>
                    <a:pt x="55194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A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8" name="Shape 2246"/>
            <p:cNvSpPr/>
            <p:nvPr/>
          </p:nvSpPr>
          <p:spPr>
            <a:xfrm>
              <a:off x="8336281" y="4558412"/>
              <a:ext cx="708660" cy="105028"/>
            </a:xfrm>
            <a:custGeom>
              <a:avLst/>
              <a:gdLst/>
              <a:ahLst/>
              <a:cxnLst/>
              <a:rect l="0" t="0" r="0" b="0"/>
              <a:pathLst>
                <a:path w="708660" h="105028">
                  <a:moveTo>
                    <a:pt x="583180" y="13"/>
                  </a:moveTo>
                  <a:cubicBezTo>
                    <a:pt x="638595" y="0"/>
                    <a:pt x="683037" y="1698"/>
                    <a:pt x="708660" y="2933"/>
                  </a:cubicBezTo>
                  <a:cubicBezTo>
                    <a:pt x="705358" y="7873"/>
                    <a:pt x="702945" y="11988"/>
                    <a:pt x="700405" y="16928"/>
                  </a:cubicBezTo>
                  <a:cubicBezTo>
                    <a:pt x="702056" y="24345"/>
                    <a:pt x="702945" y="32575"/>
                    <a:pt x="704596" y="40804"/>
                  </a:cubicBezTo>
                  <a:cubicBezTo>
                    <a:pt x="208280" y="9524"/>
                    <a:pt x="25400" y="92684"/>
                    <a:pt x="0" y="105028"/>
                  </a:cubicBezTo>
                  <a:cubicBezTo>
                    <a:pt x="151923" y="15493"/>
                    <a:pt x="416933" y="53"/>
                    <a:pt x="583180" y="13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8C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9" name="Shape 2247"/>
            <p:cNvSpPr/>
            <p:nvPr/>
          </p:nvSpPr>
          <p:spPr>
            <a:xfrm>
              <a:off x="9144000" y="4592321"/>
              <a:ext cx="185420" cy="109220"/>
            </a:xfrm>
            <a:custGeom>
              <a:avLst/>
              <a:gdLst/>
              <a:ahLst/>
              <a:cxnLst/>
              <a:rect l="0" t="0" r="0" b="0"/>
              <a:pathLst>
                <a:path w="185420" h="109220">
                  <a:moveTo>
                    <a:pt x="47117" y="0"/>
                  </a:moveTo>
                  <a:cubicBezTo>
                    <a:pt x="74041" y="29781"/>
                    <a:pt x="109728" y="42202"/>
                    <a:pt x="135763" y="47168"/>
                  </a:cubicBezTo>
                  <a:cubicBezTo>
                    <a:pt x="155321" y="50470"/>
                    <a:pt x="173228" y="38062"/>
                    <a:pt x="178054" y="19024"/>
                  </a:cubicBezTo>
                  <a:cubicBezTo>
                    <a:pt x="185420" y="29781"/>
                    <a:pt x="185420" y="45504"/>
                    <a:pt x="176530" y="56261"/>
                  </a:cubicBezTo>
                  <a:cubicBezTo>
                    <a:pt x="176530" y="57086"/>
                    <a:pt x="175641" y="57086"/>
                    <a:pt x="175641" y="57086"/>
                  </a:cubicBezTo>
                  <a:cubicBezTo>
                    <a:pt x="103251" y="109220"/>
                    <a:pt x="27686" y="48819"/>
                    <a:pt x="0" y="21513"/>
                  </a:cubicBezTo>
                  <a:cubicBezTo>
                    <a:pt x="15494" y="10757"/>
                    <a:pt x="31750" y="4140"/>
                    <a:pt x="47117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8C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Rectangle 2249"/>
            <p:cNvSpPr/>
            <p:nvPr/>
          </p:nvSpPr>
          <p:spPr>
            <a:xfrm>
              <a:off x="211671" y="396001"/>
              <a:ext cx="3112335" cy="3018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Маиший</a:t>
              </a:r>
              <a:r>
                <a:rPr lang="ru-RU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коррупция</a:t>
              </a:r>
              <a:endParaRPr lang="ru-RU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2250"/>
            <p:cNvSpPr/>
            <p:nvPr/>
          </p:nvSpPr>
          <p:spPr>
            <a:xfrm>
              <a:off x="3837729" y="350797"/>
              <a:ext cx="3186994" cy="3018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Хусусий</a:t>
              </a:r>
              <a:r>
                <a:rPr lang="ru-RU" sz="20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сектордаги</a:t>
              </a:r>
              <a:r>
                <a:rPr lang="ru-RU" sz="20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2251"/>
            <p:cNvSpPr/>
            <p:nvPr/>
          </p:nvSpPr>
          <p:spPr>
            <a:xfrm>
              <a:off x="4613275" y="664441"/>
              <a:ext cx="1675314" cy="3022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коррупция</a:t>
              </a:r>
            </a:p>
          </p:txBody>
        </p:sp>
        <p:sp>
          <p:nvSpPr>
            <p:cNvPr id="73" name="Rectangle 2252"/>
            <p:cNvSpPr/>
            <p:nvPr/>
          </p:nvSpPr>
          <p:spPr>
            <a:xfrm>
              <a:off x="7075454" y="357833"/>
              <a:ext cx="3369756" cy="3018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Давлат</a:t>
              </a:r>
              <a:r>
                <a:rPr lang="ru-RU" sz="20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ru-RU" b="1" dirty="0" err="1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органлардаги</a:t>
              </a:r>
              <a:r>
                <a:rPr lang="ru-RU" sz="2000" b="1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2253"/>
            <p:cNvSpPr/>
            <p:nvPr/>
          </p:nvSpPr>
          <p:spPr>
            <a:xfrm>
              <a:off x="8163307" y="661735"/>
              <a:ext cx="1674574" cy="30186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коррупция</a:t>
              </a:r>
            </a:p>
          </p:txBody>
        </p:sp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68325EA-33F9-40C7-B85F-7DC70F246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9510"/>
            <a:ext cx="991798" cy="4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01642" y="188787"/>
            <a:ext cx="4962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323529" y="1484784"/>
            <a:ext cx="8568952" cy="4608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25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3"/>
            <a:ext cx="9144000" cy="5688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6AF266-B46D-406C-8CBA-0BFA0764F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4" y="121697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8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28043"/>
            <a:ext cx="360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0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0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580373" y="1844824"/>
            <a:ext cx="8168091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51280264"/>
              </p:ext>
            </p:extLst>
          </p:nvPr>
        </p:nvGraphicFramePr>
        <p:xfrm>
          <a:off x="580372" y="1268760"/>
          <a:ext cx="8312107" cy="489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вал 12"/>
          <p:cNvSpPr/>
          <p:nvPr/>
        </p:nvSpPr>
        <p:spPr>
          <a:xfrm>
            <a:off x="3486489" y="2562361"/>
            <a:ext cx="2525671" cy="2304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5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Илмий изланишларга кўра, </a:t>
            </a:r>
            <a:r>
              <a:rPr lang="uz-Cyrl-UZ" sz="15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коррупциявий ҳолатларнинг пайдо бўлиш сабаблари:</a:t>
            </a:r>
            <a:endParaRPr lang="ru-RU" sz="1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76BFB0-209A-4598-8FAB-514B8A214D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006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32287" y="51993"/>
            <a:ext cx="4248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4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Давлат</a:t>
            </a:r>
            <a:r>
              <a:rPr lang="uz-Cyrl-UZ" sz="2400" b="1" i="1" dirty="0">
                <a:solidFill>
                  <a:srgbClr val="00B0F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z-Cyrl-UZ" sz="2400" b="1" i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белгиси МЧЖ </a:t>
            </a:r>
            <a:endParaRPr lang="ru-RU" sz="2400" b="1" i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" y="651263"/>
            <a:ext cx="9143998" cy="3008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580373" y="836712"/>
            <a:ext cx="8168091" cy="568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982419" y="1341146"/>
            <a:ext cx="1090140" cy="591074"/>
            <a:chOff x="3622887" y="-9568"/>
            <a:chExt cx="1090140" cy="591074"/>
          </a:xfrm>
          <a:scene3d>
            <a:camera prst="orthographicFront"/>
            <a:lightRig rig="flat" dir="t"/>
          </a:scene3d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622887" y="-9568"/>
              <a:ext cx="1090140" cy="59107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7" name="Скругленный прямоугольник 4"/>
            <p:cNvSpPr txBox="1"/>
            <p:nvPr/>
          </p:nvSpPr>
          <p:spPr>
            <a:xfrm>
              <a:off x="3640199" y="7744"/>
              <a:ext cx="1055516" cy="5564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Жамиятнинг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ҳуқуқий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маданияти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пастлиги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29710" y="1796564"/>
            <a:ext cx="421249" cy="190774"/>
            <a:chOff x="4758329" y="653036"/>
            <a:chExt cx="421249" cy="190774"/>
          </a:xfrm>
        </p:grpSpPr>
        <p:sp>
          <p:nvSpPr>
            <p:cNvPr id="44" name="Двойная стрелка влево/вправо 43"/>
            <p:cNvSpPr/>
            <p:nvPr/>
          </p:nvSpPr>
          <p:spPr>
            <a:xfrm rot="1800000">
              <a:off x="4758329" y="653036"/>
              <a:ext cx="421249" cy="190774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5" name="Двойная стрелка влево/вправо 6"/>
            <p:cNvSpPr txBox="1"/>
            <p:nvPr/>
          </p:nvSpPr>
          <p:spPr>
            <a:xfrm rot="1800000">
              <a:off x="4815561" y="691191"/>
              <a:ext cx="306785" cy="114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066532" y="2120147"/>
            <a:ext cx="1090140" cy="545070"/>
            <a:chOff x="5185039" y="915342"/>
            <a:chExt cx="1090140" cy="545070"/>
          </a:xfrm>
          <a:scene3d>
            <a:camera prst="orthographicFront"/>
            <a:lightRig rig="flat" dir="t"/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185039" y="915342"/>
              <a:ext cx="1090140" cy="54507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1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Скругленный прямоугольник 8"/>
            <p:cNvSpPr txBox="1"/>
            <p:nvPr/>
          </p:nvSpPr>
          <p:spPr>
            <a:xfrm>
              <a:off x="5201004" y="931307"/>
              <a:ext cx="1058210" cy="513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Мамлакатдаги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сиёсий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беқарорлик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516216" y="2990192"/>
            <a:ext cx="190774" cy="421249"/>
            <a:chOff x="5634722" y="1698271"/>
            <a:chExt cx="190774" cy="421249"/>
          </a:xfrm>
        </p:grpSpPr>
        <p:sp>
          <p:nvSpPr>
            <p:cNvPr id="40" name="Двойная стрелка влево/вправо 39"/>
            <p:cNvSpPr/>
            <p:nvPr/>
          </p:nvSpPr>
          <p:spPr>
            <a:xfrm rot="5400000">
              <a:off x="5519484" y="1813509"/>
              <a:ext cx="421249" cy="190774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1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Двойная стрелка влево/вправо 10"/>
            <p:cNvSpPr txBox="1"/>
            <p:nvPr/>
          </p:nvSpPr>
          <p:spPr>
            <a:xfrm rot="5400000">
              <a:off x="5576716" y="1851664"/>
              <a:ext cx="306785" cy="114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178493" y="3794139"/>
            <a:ext cx="1268182" cy="1268629"/>
            <a:chOff x="5096018" y="2357380"/>
            <a:chExt cx="1268182" cy="1268629"/>
          </a:xfrm>
          <a:scene3d>
            <a:camera prst="orthographicFront"/>
            <a:lightRig rig="flat" dir="t"/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096018" y="2357380"/>
              <a:ext cx="1268182" cy="126862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1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Скругленный прямоугольник 12"/>
            <p:cNvSpPr txBox="1"/>
            <p:nvPr/>
          </p:nvSpPr>
          <p:spPr>
            <a:xfrm>
              <a:off x="5133162" y="2394524"/>
              <a:ext cx="1193894" cy="1194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Жамият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давлат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бошқарувида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сиёсий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ҳомийлик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маҳаллилийчилик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қариндош-уруғ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ошна-оғайнигарчилик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муносабатларининг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юқорилиги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441793" y="5136246"/>
            <a:ext cx="421249" cy="190774"/>
            <a:chOff x="4657385" y="3394041"/>
            <a:chExt cx="421249" cy="190774"/>
          </a:xfrm>
        </p:grpSpPr>
        <p:sp>
          <p:nvSpPr>
            <p:cNvPr id="36" name="Двойная стрелка влево/вправо 35"/>
            <p:cNvSpPr/>
            <p:nvPr/>
          </p:nvSpPr>
          <p:spPr>
            <a:xfrm rot="9000000">
              <a:off x="4657385" y="3394041"/>
              <a:ext cx="421249" cy="190774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1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Двойная стрелка влево/вправо 14"/>
            <p:cNvSpPr txBox="1"/>
            <p:nvPr/>
          </p:nvSpPr>
          <p:spPr>
            <a:xfrm rot="19800000">
              <a:off x="4714617" y="3432196"/>
              <a:ext cx="306785" cy="114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938434" y="5231633"/>
            <a:ext cx="1090140" cy="545070"/>
            <a:chOff x="3622887" y="3621069"/>
            <a:chExt cx="1090140" cy="545070"/>
          </a:xfrm>
          <a:scene3d>
            <a:camera prst="orthographicFront"/>
            <a:lightRig rig="flat" dir="t"/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622887" y="3621069"/>
              <a:ext cx="1090140" cy="54507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1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Скругленный прямоугольник 16"/>
            <p:cNvSpPr txBox="1"/>
            <p:nvPr/>
          </p:nvSpPr>
          <p:spPr>
            <a:xfrm>
              <a:off x="3638852" y="3637034"/>
              <a:ext cx="1058210" cy="513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Жамиятда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радикал-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диний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қарашларнинг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мавжудлиги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122598" y="5113535"/>
            <a:ext cx="421249" cy="190774"/>
            <a:chOff x="3176256" y="3347262"/>
            <a:chExt cx="421249" cy="190774"/>
          </a:xfrm>
        </p:grpSpPr>
        <p:sp>
          <p:nvSpPr>
            <p:cNvPr id="32" name="Двойная стрелка влево/вправо 31"/>
            <p:cNvSpPr/>
            <p:nvPr/>
          </p:nvSpPr>
          <p:spPr>
            <a:xfrm rot="12600000">
              <a:off x="3176256" y="3347262"/>
              <a:ext cx="421249" cy="190774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1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Двойная стрелка влево/вправо 18"/>
            <p:cNvSpPr txBox="1"/>
            <p:nvPr/>
          </p:nvSpPr>
          <p:spPr>
            <a:xfrm rot="23400000">
              <a:off x="3233488" y="3385417"/>
              <a:ext cx="306785" cy="114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032458" y="4221088"/>
            <a:ext cx="1090140" cy="545070"/>
            <a:chOff x="2060735" y="2719160"/>
            <a:chExt cx="1090140" cy="545070"/>
          </a:xfrm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060735" y="2719160"/>
              <a:ext cx="1090140" cy="54507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1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20"/>
            <p:cNvSpPr txBox="1"/>
            <p:nvPr/>
          </p:nvSpPr>
          <p:spPr>
            <a:xfrm>
              <a:off x="2076700" y="2735125"/>
              <a:ext cx="1058210" cy="513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Икки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хил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талқин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этиладиган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қонун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нормаларининг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мавжудлиги</a:t>
              </a:r>
              <a:r>
                <a:rPr lang="ru-RU" sz="9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9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454534" y="3264768"/>
            <a:ext cx="190774" cy="421249"/>
            <a:chOff x="2510418" y="1959598"/>
            <a:chExt cx="190774" cy="421249"/>
          </a:xfrm>
        </p:grpSpPr>
        <p:sp>
          <p:nvSpPr>
            <p:cNvPr id="28" name="Двойная стрелка влево/вправо 27"/>
            <p:cNvSpPr/>
            <p:nvPr/>
          </p:nvSpPr>
          <p:spPr>
            <a:xfrm rot="16200000">
              <a:off x="2395180" y="2074836"/>
              <a:ext cx="421249" cy="190774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1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Двойная стрелка влево/вправо 22"/>
            <p:cNvSpPr txBox="1"/>
            <p:nvPr/>
          </p:nvSpPr>
          <p:spPr>
            <a:xfrm rot="16200000">
              <a:off x="2452412" y="2112991"/>
              <a:ext cx="306785" cy="114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993274" y="2047804"/>
            <a:ext cx="1090140" cy="866819"/>
            <a:chOff x="2060735" y="754467"/>
            <a:chExt cx="1090140" cy="866819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060735" y="754467"/>
              <a:ext cx="1090140" cy="86681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24"/>
            <p:cNvSpPr txBox="1"/>
            <p:nvPr/>
          </p:nvSpPr>
          <p:spPr>
            <a:xfrm>
              <a:off x="2086123" y="779855"/>
              <a:ext cx="1039364" cy="8160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Фуқароларнинг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давлат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органлари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фаолияти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устидан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жамоатчилик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назорати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сустлиги</a:t>
              </a:r>
              <a:r>
                <a:rPr lang="ru-RU" sz="9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90515" y="1762103"/>
            <a:ext cx="421249" cy="190774"/>
            <a:chOff x="3192849" y="631956"/>
            <a:chExt cx="421249" cy="190774"/>
          </a:xfrm>
        </p:grpSpPr>
        <p:sp>
          <p:nvSpPr>
            <p:cNvPr id="24" name="Двойная стрелка влево/вправо 23"/>
            <p:cNvSpPr/>
            <p:nvPr/>
          </p:nvSpPr>
          <p:spPr>
            <a:xfrm rot="19800000">
              <a:off x="3192849" y="631956"/>
              <a:ext cx="421249" cy="190774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Двойная стрелка влево/вправо 26"/>
            <p:cNvSpPr txBox="1"/>
            <p:nvPr/>
          </p:nvSpPr>
          <p:spPr>
            <a:xfrm rot="19800000">
              <a:off x="3250081" y="670111"/>
              <a:ext cx="306785" cy="114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</p:grpSp>
      <p:sp>
        <p:nvSpPr>
          <p:cNvPr id="84" name="Овал 83"/>
          <p:cNvSpPr/>
          <p:nvPr/>
        </p:nvSpPr>
        <p:spPr>
          <a:xfrm>
            <a:off x="3155693" y="2436654"/>
            <a:ext cx="2838560" cy="2144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5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Илмий изланишларга кўра, коррупция даражаси юқорилигининг сабаблари:</a:t>
            </a:r>
            <a:endParaRPr lang="ru-RU" sz="15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892A9A-3408-4BFE-AD99-7FA25EA4F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006"/>
            <a:ext cx="991798" cy="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2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22376</TotalTime>
  <Words>1299</Words>
  <Application>Microsoft Office PowerPoint</Application>
  <PresentationFormat>Экран (4:3)</PresentationFormat>
  <Paragraphs>181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Мундарижа: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Марказий банкда коррупцияга қарши курашишга доир  ички ҳужжатлар: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Коррупциявий ҳаракатлар учун жавобгарлик: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Nodirbek Achilov</dc:creator>
  <cp:lastModifiedBy>Tulkin Mamedov</cp:lastModifiedBy>
  <cp:revision>1401</cp:revision>
  <cp:lastPrinted>2020-06-02T13:53:17Z</cp:lastPrinted>
  <dcterms:modified xsi:type="dcterms:W3CDTF">2026-03-18T11:40:52Z</dcterms:modified>
</cp:coreProperties>
</file>